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98" r:id="rId2"/>
    <p:sldId id="257" r:id="rId3"/>
    <p:sldId id="258" r:id="rId4"/>
    <p:sldId id="259" r:id="rId5"/>
    <p:sldId id="260" r:id="rId6"/>
    <p:sldId id="261" r:id="rId7"/>
    <p:sldId id="262" r:id="rId8"/>
    <p:sldId id="299" r:id="rId9"/>
    <p:sldId id="263" r:id="rId10"/>
    <p:sldId id="264" r:id="rId11"/>
    <p:sldId id="265" r:id="rId12"/>
    <p:sldId id="266" r:id="rId13"/>
    <p:sldId id="267" r:id="rId14"/>
    <p:sldId id="268" r:id="rId15"/>
    <p:sldId id="293" r:id="rId16"/>
    <p:sldId id="295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34F3C-6340-4419-823F-5259A51FC8A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9339E4-1790-4AD8-BF4E-01154B6010CF}">
      <dgm:prSet phldrT="[Text]" custT="1"/>
      <dgm:spPr/>
      <dgm:t>
        <a:bodyPr/>
        <a:lstStyle/>
        <a:p>
          <a:r>
            <a:rPr lang="en-US" sz="9600" b="1" dirty="0" smtClean="0"/>
            <a:t>Poverty</a:t>
          </a:r>
          <a:endParaRPr lang="en-US" sz="3500" b="1" dirty="0"/>
        </a:p>
      </dgm:t>
    </dgm:pt>
    <dgm:pt modelId="{FAFE9410-0839-4D35-8CEB-9F63397ABDBF}" type="parTrans" cxnId="{576639A1-B6FA-4975-A15A-DDF24B558202}">
      <dgm:prSet/>
      <dgm:spPr/>
      <dgm:t>
        <a:bodyPr/>
        <a:lstStyle/>
        <a:p>
          <a:endParaRPr lang="en-US"/>
        </a:p>
      </dgm:t>
    </dgm:pt>
    <dgm:pt modelId="{758E6D2A-E4FE-4E9B-A770-77D94158D82F}" type="sibTrans" cxnId="{576639A1-B6FA-4975-A15A-DDF24B558202}">
      <dgm:prSet/>
      <dgm:spPr/>
      <dgm:t>
        <a:bodyPr/>
        <a:lstStyle/>
        <a:p>
          <a:endParaRPr lang="en-US"/>
        </a:p>
      </dgm:t>
    </dgm:pt>
    <dgm:pt modelId="{8FC58D10-66A1-4BEA-81D8-EDB240DD8CB7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4000" b="1" dirty="0" smtClean="0"/>
            <a:t>Amounts</a:t>
          </a:r>
          <a:endParaRPr lang="en-US" sz="1400" b="1" dirty="0" smtClean="0"/>
        </a:p>
        <a:p>
          <a:endParaRPr lang="en-US" sz="2500" b="1" dirty="0"/>
        </a:p>
      </dgm:t>
    </dgm:pt>
    <dgm:pt modelId="{DD262135-19FE-48E1-A05E-360755E22241}" type="parTrans" cxnId="{EE822687-CF40-4EF0-B6AB-8FB91ECB538C}">
      <dgm:prSet/>
      <dgm:spPr/>
      <dgm:t>
        <a:bodyPr/>
        <a:lstStyle/>
        <a:p>
          <a:endParaRPr lang="en-US"/>
        </a:p>
      </dgm:t>
    </dgm:pt>
    <dgm:pt modelId="{9BE521A9-93F1-4E29-88FA-AFBD09432497}" type="sibTrans" cxnId="{EE822687-CF40-4EF0-B6AB-8FB91ECB538C}">
      <dgm:prSet/>
      <dgm:spPr/>
      <dgm:t>
        <a:bodyPr/>
        <a:lstStyle/>
        <a:p>
          <a:endParaRPr lang="en-US"/>
        </a:p>
      </dgm:t>
    </dgm:pt>
    <dgm:pt modelId="{E0D8CA1F-FB70-445E-9214-8B7E1B1969B3}">
      <dgm:prSet phldrT="[Text]" custT="1"/>
      <dgm:spPr/>
      <dgm:t>
        <a:bodyPr/>
        <a:lstStyle/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dirty="0" smtClean="0"/>
            <a:t>Health</a:t>
          </a:r>
          <a:endParaRPr lang="en-US" sz="2500" b="1" dirty="0"/>
        </a:p>
      </dgm:t>
    </dgm:pt>
    <dgm:pt modelId="{AF1741BA-688A-4AED-A1BD-85AEED8BB1C0}" type="parTrans" cxnId="{7C27EF5B-A74D-4C46-A8ED-13D51991FE29}">
      <dgm:prSet/>
      <dgm:spPr/>
      <dgm:t>
        <a:bodyPr/>
        <a:lstStyle/>
        <a:p>
          <a:endParaRPr lang="en-US"/>
        </a:p>
      </dgm:t>
    </dgm:pt>
    <dgm:pt modelId="{D4BAEDBC-5641-4BC4-8C78-3E8FE52617BC}" type="sibTrans" cxnId="{7C27EF5B-A74D-4C46-A8ED-13D51991FE29}">
      <dgm:prSet/>
      <dgm:spPr/>
      <dgm:t>
        <a:bodyPr/>
        <a:lstStyle/>
        <a:p>
          <a:endParaRPr lang="en-US"/>
        </a:p>
      </dgm:t>
    </dgm:pt>
    <dgm:pt modelId="{E44937FA-3001-47F3-8C55-8C34F5CAFC1A}">
      <dgm:prSet phldrT="[Text]" custT="1"/>
      <dgm:spPr/>
      <dgm:t>
        <a:bodyPr/>
        <a:lstStyle/>
        <a:p>
          <a:r>
            <a:rPr lang="en-US" sz="4000" b="1" dirty="0" smtClean="0"/>
            <a:t>Other Basic Needs of the Life</a:t>
          </a:r>
          <a:endParaRPr lang="en-US" sz="2500" b="1" dirty="0"/>
        </a:p>
      </dgm:t>
    </dgm:pt>
    <dgm:pt modelId="{27463509-8A29-42FD-AFF8-47FC56049692}" type="parTrans" cxnId="{5F093A43-382F-43D2-A2C8-AD0D25948D9C}">
      <dgm:prSet/>
      <dgm:spPr/>
      <dgm:t>
        <a:bodyPr/>
        <a:lstStyle/>
        <a:p>
          <a:endParaRPr lang="en-US"/>
        </a:p>
      </dgm:t>
    </dgm:pt>
    <dgm:pt modelId="{0AB27B4B-4A43-4647-81A4-238E4FE3B527}" type="sibTrans" cxnId="{5F093A43-382F-43D2-A2C8-AD0D25948D9C}">
      <dgm:prSet/>
      <dgm:spPr/>
      <dgm:t>
        <a:bodyPr/>
        <a:lstStyle/>
        <a:p>
          <a:endParaRPr lang="en-US"/>
        </a:p>
      </dgm:t>
    </dgm:pt>
    <dgm:pt modelId="{28077E00-AE8F-42C6-8327-FF79064655F5}" type="pres">
      <dgm:prSet presAssocID="{B4834F3C-6340-4419-823F-5259A51FC8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468BC-0140-4763-956F-68DE7945AA5F}" type="pres">
      <dgm:prSet presAssocID="{809339E4-1790-4AD8-BF4E-01154B6010CF}" presName="boxAndChildren" presStyleCnt="0"/>
      <dgm:spPr/>
    </dgm:pt>
    <dgm:pt modelId="{5FA78707-074C-4D41-8104-12B63E7F5732}" type="pres">
      <dgm:prSet presAssocID="{809339E4-1790-4AD8-BF4E-01154B6010CF}" presName="parentTextBox" presStyleLbl="node1" presStyleIdx="0" presStyleCnt="1"/>
      <dgm:spPr/>
      <dgm:t>
        <a:bodyPr/>
        <a:lstStyle/>
        <a:p>
          <a:endParaRPr lang="en-US"/>
        </a:p>
      </dgm:t>
    </dgm:pt>
    <dgm:pt modelId="{EE1A9DD4-CAF4-4A16-AD3F-5DCAA69043F2}" type="pres">
      <dgm:prSet presAssocID="{809339E4-1790-4AD8-BF4E-01154B6010CF}" presName="entireBox" presStyleLbl="node1" presStyleIdx="0" presStyleCnt="1"/>
      <dgm:spPr/>
      <dgm:t>
        <a:bodyPr/>
        <a:lstStyle/>
        <a:p>
          <a:endParaRPr lang="en-US"/>
        </a:p>
      </dgm:t>
    </dgm:pt>
    <dgm:pt modelId="{2E3AF1C1-33AA-41A0-BF19-2077BD556A92}" type="pres">
      <dgm:prSet presAssocID="{809339E4-1790-4AD8-BF4E-01154B6010CF}" presName="descendantBox" presStyleCnt="0"/>
      <dgm:spPr/>
    </dgm:pt>
    <dgm:pt modelId="{9E522C39-1F44-49BD-BD25-04416B6EDA53}" type="pres">
      <dgm:prSet presAssocID="{8FC58D10-66A1-4BEA-81D8-EDB240DD8CB7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D7733-53D4-4271-B2BB-C9AEA8403FCA}" type="pres">
      <dgm:prSet presAssocID="{E0D8CA1F-FB70-445E-9214-8B7E1B1969B3}" presName="childTextBox" presStyleLbl="fgAccFollowNode1" presStyleIdx="1" presStyleCnt="3" custScaleX="79163" custLinFactNeighborX="-2328" custLinFactNeighborY="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836B6-F201-45AB-9EB2-8CEA30C486A9}" type="pres">
      <dgm:prSet presAssocID="{E44937FA-3001-47F3-8C55-8C34F5CAFC1A}" presName="childTextBox" presStyleLbl="fgAccFollowNode1" presStyleIdx="2" presStyleCnt="3" custLinFactNeighborX="118" custLinFactNeighborY="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0710D-E7DF-4AF8-9900-EAB41BB2FEA8}" type="presOf" srcId="{809339E4-1790-4AD8-BF4E-01154B6010CF}" destId="{5FA78707-074C-4D41-8104-12B63E7F5732}" srcOrd="0" destOrd="0" presId="urn:microsoft.com/office/officeart/2005/8/layout/process4"/>
    <dgm:cxn modelId="{5F093A43-382F-43D2-A2C8-AD0D25948D9C}" srcId="{809339E4-1790-4AD8-BF4E-01154B6010CF}" destId="{E44937FA-3001-47F3-8C55-8C34F5CAFC1A}" srcOrd="2" destOrd="0" parTransId="{27463509-8A29-42FD-AFF8-47FC56049692}" sibTransId="{0AB27B4B-4A43-4647-81A4-238E4FE3B527}"/>
    <dgm:cxn modelId="{EE822687-CF40-4EF0-B6AB-8FB91ECB538C}" srcId="{809339E4-1790-4AD8-BF4E-01154B6010CF}" destId="{8FC58D10-66A1-4BEA-81D8-EDB240DD8CB7}" srcOrd="0" destOrd="0" parTransId="{DD262135-19FE-48E1-A05E-360755E22241}" sibTransId="{9BE521A9-93F1-4E29-88FA-AFBD09432497}"/>
    <dgm:cxn modelId="{4210B316-19E9-4690-AE14-739B2AB39F70}" type="presOf" srcId="{E44937FA-3001-47F3-8C55-8C34F5CAFC1A}" destId="{69F836B6-F201-45AB-9EB2-8CEA30C486A9}" srcOrd="0" destOrd="0" presId="urn:microsoft.com/office/officeart/2005/8/layout/process4"/>
    <dgm:cxn modelId="{576639A1-B6FA-4975-A15A-DDF24B558202}" srcId="{B4834F3C-6340-4419-823F-5259A51FC8A5}" destId="{809339E4-1790-4AD8-BF4E-01154B6010CF}" srcOrd="0" destOrd="0" parTransId="{FAFE9410-0839-4D35-8CEB-9F63397ABDBF}" sibTransId="{758E6D2A-E4FE-4E9B-A770-77D94158D82F}"/>
    <dgm:cxn modelId="{7C27EF5B-A74D-4C46-A8ED-13D51991FE29}" srcId="{809339E4-1790-4AD8-BF4E-01154B6010CF}" destId="{E0D8CA1F-FB70-445E-9214-8B7E1B1969B3}" srcOrd="1" destOrd="0" parTransId="{AF1741BA-688A-4AED-A1BD-85AEED8BB1C0}" sibTransId="{D4BAEDBC-5641-4BC4-8C78-3E8FE52617BC}"/>
    <dgm:cxn modelId="{A40366C5-BB37-4942-99AF-AC44C63AA696}" type="presOf" srcId="{809339E4-1790-4AD8-BF4E-01154B6010CF}" destId="{EE1A9DD4-CAF4-4A16-AD3F-5DCAA69043F2}" srcOrd="1" destOrd="0" presId="urn:microsoft.com/office/officeart/2005/8/layout/process4"/>
    <dgm:cxn modelId="{248B41C3-56FF-4EA5-A6CB-597DB0DF6100}" type="presOf" srcId="{8FC58D10-66A1-4BEA-81D8-EDB240DD8CB7}" destId="{9E522C39-1F44-49BD-BD25-04416B6EDA53}" srcOrd="0" destOrd="0" presId="urn:microsoft.com/office/officeart/2005/8/layout/process4"/>
    <dgm:cxn modelId="{A25F3195-D95D-4D2E-B6B0-F0780CAC1C26}" type="presOf" srcId="{E0D8CA1F-FB70-445E-9214-8B7E1B1969B3}" destId="{8DBD7733-53D4-4271-B2BB-C9AEA8403FCA}" srcOrd="0" destOrd="0" presId="urn:microsoft.com/office/officeart/2005/8/layout/process4"/>
    <dgm:cxn modelId="{D269988E-3869-401A-B893-4F6728605C15}" type="presOf" srcId="{B4834F3C-6340-4419-823F-5259A51FC8A5}" destId="{28077E00-AE8F-42C6-8327-FF79064655F5}" srcOrd="0" destOrd="0" presId="urn:microsoft.com/office/officeart/2005/8/layout/process4"/>
    <dgm:cxn modelId="{D0A7858E-04BE-4709-9A6F-01E643D47191}" type="presParOf" srcId="{28077E00-AE8F-42C6-8327-FF79064655F5}" destId="{0F4468BC-0140-4763-956F-68DE7945AA5F}" srcOrd="0" destOrd="0" presId="urn:microsoft.com/office/officeart/2005/8/layout/process4"/>
    <dgm:cxn modelId="{2772EE92-D4FD-4D58-A378-96F5ECE2995E}" type="presParOf" srcId="{0F4468BC-0140-4763-956F-68DE7945AA5F}" destId="{5FA78707-074C-4D41-8104-12B63E7F5732}" srcOrd="0" destOrd="0" presId="urn:microsoft.com/office/officeart/2005/8/layout/process4"/>
    <dgm:cxn modelId="{B0949A2B-B10F-417E-BE60-A4BEA13E6DD8}" type="presParOf" srcId="{0F4468BC-0140-4763-956F-68DE7945AA5F}" destId="{EE1A9DD4-CAF4-4A16-AD3F-5DCAA69043F2}" srcOrd="1" destOrd="0" presId="urn:microsoft.com/office/officeart/2005/8/layout/process4"/>
    <dgm:cxn modelId="{8D4F9F73-501C-4C92-9527-5ECEDFC01FA2}" type="presParOf" srcId="{0F4468BC-0140-4763-956F-68DE7945AA5F}" destId="{2E3AF1C1-33AA-41A0-BF19-2077BD556A92}" srcOrd="2" destOrd="0" presId="urn:microsoft.com/office/officeart/2005/8/layout/process4"/>
    <dgm:cxn modelId="{54BFE300-A6D5-47BA-8DAB-B8E3834BF434}" type="presParOf" srcId="{2E3AF1C1-33AA-41A0-BF19-2077BD556A92}" destId="{9E522C39-1F44-49BD-BD25-04416B6EDA53}" srcOrd="0" destOrd="0" presId="urn:microsoft.com/office/officeart/2005/8/layout/process4"/>
    <dgm:cxn modelId="{2B4CAD54-B43D-47D4-85D1-C5640D595728}" type="presParOf" srcId="{2E3AF1C1-33AA-41A0-BF19-2077BD556A92}" destId="{8DBD7733-53D4-4271-B2BB-C9AEA8403FCA}" srcOrd="1" destOrd="0" presId="urn:microsoft.com/office/officeart/2005/8/layout/process4"/>
    <dgm:cxn modelId="{1E454D4E-F9AC-464F-8CEC-D5CAA45A519F}" type="presParOf" srcId="{2E3AF1C1-33AA-41A0-BF19-2077BD556A92}" destId="{69F836B6-F201-45AB-9EB2-8CEA30C486A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3DA058-E755-462D-B2C9-196EFE3DECA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09496F-B57A-4A62-91C9-22CF10DFB6AF}">
      <dgm:prSet phldrT="[Text]" custT="1"/>
      <dgm:spPr/>
      <dgm:t>
        <a:bodyPr/>
        <a:lstStyle/>
        <a:p>
          <a:r>
            <a:rPr lang="en-US" sz="5400" b="1" dirty="0" smtClean="0"/>
            <a:t>Poverty </a:t>
          </a:r>
          <a:endParaRPr lang="en-US" sz="4400" b="1" dirty="0"/>
        </a:p>
      </dgm:t>
    </dgm:pt>
    <dgm:pt modelId="{51C7F86A-19EE-479A-AC70-95303AFEE671}" type="parTrans" cxnId="{F0FF878A-D8D8-4904-BA4B-ACD532319046}">
      <dgm:prSet/>
      <dgm:spPr/>
      <dgm:t>
        <a:bodyPr/>
        <a:lstStyle/>
        <a:p>
          <a:endParaRPr lang="en-US"/>
        </a:p>
      </dgm:t>
    </dgm:pt>
    <dgm:pt modelId="{119B6F4F-07E9-4D9A-A292-CC8C96999D9C}" type="sibTrans" cxnId="{F0FF878A-D8D8-4904-BA4B-ACD532319046}">
      <dgm:prSet/>
      <dgm:spPr/>
      <dgm:t>
        <a:bodyPr/>
        <a:lstStyle/>
        <a:p>
          <a:endParaRPr lang="en-US"/>
        </a:p>
      </dgm:t>
    </dgm:pt>
    <dgm:pt modelId="{F63C05B0-C6DB-42D3-82D0-54409D06481D}">
      <dgm:prSet phldrT="[Text]" custT="1"/>
      <dgm:spPr/>
      <dgm:t>
        <a:bodyPr/>
        <a:lstStyle/>
        <a:p>
          <a:r>
            <a:rPr lang="en-US" sz="5400" b="1" dirty="0" smtClean="0"/>
            <a:t>Condition </a:t>
          </a:r>
          <a:endParaRPr lang="en-US" sz="4400" b="1" dirty="0"/>
        </a:p>
      </dgm:t>
    </dgm:pt>
    <dgm:pt modelId="{4EEF0D4C-4164-4F52-A2B2-65DEA582BEC0}" type="parTrans" cxnId="{16A8175C-2051-4591-8C99-93555D1C828B}">
      <dgm:prSet/>
      <dgm:spPr/>
      <dgm:t>
        <a:bodyPr/>
        <a:lstStyle/>
        <a:p>
          <a:endParaRPr lang="en-US"/>
        </a:p>
      </dgm:t>
    </dgm:pt>
    <dgm:pt modelId="{12B3EDFE-7CF5-4A47-8CAF-B4695AAA178C}" type="sibTrans" cxnId="{16A8175C-2051-4591-8C99-93555D1C828B}">
      <dgm:prSet/>
      <dgm:spPr/>
      <dgm:t>
        <a:bodyPr/>
        <a:lstStyle/>
        <a:p>
          <a:endParaRPr lang="en-US"/>
        </a:p>
      </dgm:t>
    </dgm:pt>
    <dgm:pt modelId="{A976AE08-2A0A-42F0-BCA2-6804D4A60B2C}">
      <dgm:prSet phldrT="[Text]" custT="1"/>
      <dgm:spPr/>
      <dgm:t>
        <a:bodyPr/>
        <a:lstStyle/>
        <a:p>
          <a:r>
            <a:rPr lang="en-US" sz="4800" b="1" dirty="0" smtClean="0"/>
            <a:t>Unable to Fulfill Basic Needs</a:t>
          </a:r>
          <a:endParaRPr lang="en-US" sz="4400" b="1" dirty="0"/>
        </a:p>
      </dgm:t>
    </dgm:pt>
    <dgm:pt modelId="{AAC35DC3-E1FD-4ED9-8CA3-BAB816689962}" type="parTrans" cxnId="{CBE794D8-43CB-453A-8679-830B345C8313}">
      <dgm:prSet/>
      <dgm:spPr/>
      <dgm:t>
        <a:bodyPr/>
        <a:lstStyle/>
        <a:p>
          <a:endParaRPr lang="en-US"/>
        </a:p>
      </dgm:t>
    </dgm:pt>
    <dgm:pt modelId="{BAF311B9-1B92-4585-86A3-37E2C2CB3A90}" type="sibTrans" cxnId="{CBE794D8-43CB-453A-8679-830B345C8313}">
      <dgm:prSet/>
      <dgm:spPr/>
      <dgm:t>
        <a:bodyPr/>
        <a:lstStyle/>
        <a:p>
          <a:endParaRPr lang="en-US"/>
        </a:p>
      </dgm:t>
    </dgm:pt>
    <dgm:pt modelId="{7FE6C041-9B1B-436F-8698-CE9F99B1563E}" type="pres">
      <dgm:prSet presAssocID="{633DA058-E755-462D-B2C9-196EFE3DEC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EBB523-00DF-4E4E-A7B2-DF41CCFB61ED}" type="pres">
      <dgm:prSet presAssocID="{A976AE08-2A0A-42F0-BCA2-6804D4A60B2C}" presName="boxAndChildren" presStyleCnt="0"/>
      <dgm:spPr/>
    </dgm:pt>
    <dgm:pt modelId="{201DC502-636D-48C1-81E0-28E06A58DD57}" type="pres">
      <dgm:prSet presAssocID="{A976AE08-2A0A-42F0-BCA2-6804D4A60B2C}" presName="parentTextBox" presStyleLbl="node1" presStyleIdx="0" presStyleCnt="3"/>
      <dgm:spPr/>
      <dgm:t>
        <a:bodyPr/>
        <a:lstStyle/>
        <a:p>
          <a:endParaRPr lang="en-US"/>
        </a:p>
      </dgm:t>
    </dgm:pt>
    <dgm:pt modelId="{3025954C-BC49-4A3C-BCD4-B4F444A5963C}" type="pres">
      <dgm:prSet presAssocID="{12B3EDFE-7CF5-4A47-8CAF-B4695AAA178C}" presName="sp" presStyleCnt="0"/>
      <dgm:spPr/>
    </dgm:pt>
    <dgm:pt modelId="{64FB5CFD-2F4A-4146-8BCA-DBD08749A694}" type="pres">
      <dgm:prSet presAssocID="{F63C05B0-C6DB-42D3-82D0-54409D06481D}" presName="arrowAndChildren" presStyleCnt="0"/>
      <dgm:spPr/>
    </dgm:pt>
    <dgm:pt modelId="{A6568B42-869B-4F3E-8B71-502C5F09608C}" type="pres">
      <dgm:prSet presAssocID="{F63C05B0-C6DB-42D3-82D0-54409D06481D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6267CC50-D3DD-4862-B60A-CFF878E478B5}" type="pres">
      <dgm:prSet presAssocID="{119B6F4F-07E9-4D9A-A292-CC8C96999D9C}" presName="sp" presStyleCnt="0"/>
      <dgm:spPr/>
    </dgm:pt>
    <dgm:pt modelId="{9F6A8134-967F-4319-B3B3-76D2BA2FDC86}" type="pres">
      <dgm:prSet presAssocID="{C609496F-B57A-4A62-91C9-22CF10DFB6AF}" presName="arrowAndChildren" presStyleCnt="0"/>
      <dgm:spPr/>
    </dgm:pt>
    <dgm:pt modelId="{AF5F6C01-64AE-4E7D-BD29-A94D5E3326B4}" type="pres">
      <dgm:prSet presAssocID="{C609496F-B57A-4A62-91C9-22CF10DFB6AF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54C17AFE-78F8-436E-9604-6A464CDBC394}" type="presOf" srcId="{F63C05B0-C6DB-42D3-82D0-54409D06481D}" destId="{A6568B42-869B-4F3E-8B71-502C5F09608C}" srcOrd="0" destOrd="0" presId="urn:microsoft.com/office/officeart/2005/8/layout/process4"/>
    <dgm:cxn modelId="{CBE794D8-43CB-453A-8679-830B345C8313}" srcId="{633DA058-E755-462D-B2C9-196EFE3DECA0}" destId="{A976AE08-2A0A-42F0-BCA2-6804D4A60B2C}" srcOrd="2" destOrd="0" parTransId="{AAC35DC3-E1FD-4ED9-8CA3-BAB816689962}" sibTransId="{BAF311B9-1B92-4585-86A3-37E2C2CB3A90}"/>
    <dgm:cxn modelId="{16A8175C-2051-4591-8C99-93555D1C828B}" srcId="{633DA058-E755-462D-B2C9-196EFE3DECA0}" destId="{F63C05B0-C6DB-42D3-82D0-54409D06481D}" srcOrd="1" destOrd="0" parTransId="{4EEF0D4C-4164-4F52-A2B2-65DEA582BEC0}" sibTransId="{12B3EDFE-7CF5-4A47-8CAF-B4695AAA178C}"/>
    <dgm:cxn modelId="{081CD959-ABF7-4B93-ABDF-8F4D6E6C8087}" type="presOf" srcId="{633DA058-E755-462D-B2C9-196EFE3DECA0}" destId="{7FE6C041-9B1B-436F-8698-CE9F99B1563E}" srcOrd="0" destOrd="0" presId="urn:microsoft.com/office/officeart/2005/8/layout/process4"/>
    <dgm:cxn modelId="{086E6D00-500F-4AC3-A47D-C4912D4E7A9E}" type="presOf" srcId="{C609496F-B57A-4A62-91C9-22CF10DFB6AF}" destId="{AF5F6C01-64AE-4E7D-BD29-A94D5E3326B4}" srcOrd="0" destOrd="0" presId="urn:microsoft.com/office/officeart/2005/8/layout/process4"/>
    <dgm:cxn modelId="{F0FF878A-D8D8-4904-BA4B-ACD532319046}" srcId="{633DA058-E755-462D-B2C9-196EFE3DECA0}" destId="{C609496F-B57A-4A62-91C9-22CF10DFB6AF}" srcOrd="0" destOrd="0" parTransId="{51C7F86A-19EE-479A-AC70-95303AFEE671}" sibTransId="{119B6F4F-07E9-4D9A-A292-CC8C96999D9C}"/>
    <dgm:cxn modelId="{01AF65DF-C2CE-45C0-ACB6-5B323DEC4365}" type="presOf" srcId="{A976AE08-2A0A-42F0-BCA2-6804D4A60B2C}" destId="{201DC502-636D-48C1-81E0-28E06A58DD57}" srcOrd="0" destOrd="0" presId="urn:microsoft.com/office/officeart/2005/8/layout/process4"/>
    <dgm:cxn modelId="{21856E65-7308-4CDE-B20C-7C2AE068FDE3}" type="presParOf" srcId="{7FE6C041-9B1B-436F-8698-CE9F99B1563E}" destId="{ECEBB523-00DF-4E4E-A7B2-DF41CCFB61ED}" srcOrd="0" destOrd="0" presId="urn:microsoft.com/office/officeart/2005/8/layout/process4"/>
    <dgm:cxn modelId="{87FEF836-A138-4BA7-B90B-83A44E3BBB32}" type="presParOf" srcId="{ECEBB523-00DF-4E4E-A7B2-DF41CCFB61ED}" destId="{201DC502-636D-48C1-81E0-28E06A58DD57}" srcOrd="0" destOrd="0" presId="urn:microsoft.com/office/officeart/2005/8/layout/process4"/>
    <dgm:cxn modelId="{43B9CABD-5772-44C5-8554-ED6DEFFFDA4F}" type="presParOf" srcId="{7FE6C041-9B1B-436F-8698-CE9F99B1563E}" destId="{3025954C-BC49-4A3C-BCD4-B4F444A5963C}" srcOrd="1" destOrd="0" presId="urn:microsoft.com/office/officeart/2005/8/layout/process4"/>
    <dgm:cxn modelId="{97751CA3-2B3E-45CB-B485-B20E13794AAE}" type="presParOf" srcId="{7FE6C041-9B1B-436F-8698-CE9F99B1563E}" destId="{64FB5CFD-2F4A-4146-8BCA-DBD08749A694}" srcOrd="2" destOrd="0" presId="urn:microsoft.com/office/officeart/2005/8/layout/process4"/>
    <dgm:cxn modelId="{1C86AB00-4ECB-42A4-BD32-CBBE34CB6CFA}" type="presParOf" srcId="{64FB5CFD-2F4A-4146-8BCA-DBD08749A694}" destId="{A6568B42-869B-4F3E-8B71-502C5F09608C}" srcOrd="0" destOrd="0" presId="urn:microsoft.com/office/officeart/2005/8/layout/process4"/>
    <dgm:cxn modelId="{3438B466-6C93-4986-85CB-10ADFD88A2EA}" type="presParOf" srcId="{7FE6C041-9B1B-436F-8698-CE9F99B1563E}" destId="{6267CC50-D3DD-4862-B60A-CFF878E478B5}" srcOrd="3" destOrd="0" presId="urn:microsoft.com/office/officeart/2005/8/layout/process4"/>
    <dgm:cxn modelId="{0CCB6046-10C0-4F31-B2AC-1138F956AAAD}" type="presParOf" srcId="{7FE6C041-9B1B-436F-8698-CE9F99B1563E}" destId="{9F6A8134-967F-4319-B3B3-76D2BA2FDC86}" srcOrd="4" destOrd="0" presId="urn:microsoft.com/office/officeart/2005/8/layout/process4"/>
    <dgm:cxn modelId="{D258E2A6-9997-40A0-BAC0-C7F36B19EE9D}" type="presParOf" srcId="{9F6A8134-967F-4319-B3B3-76D2BA2FDC86}" destId="{AF5F6C01-64AE-4E7D-BD29-A94D5E3326B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93D3B4-A885-45E0-980D-434CD2D6D15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5474F4-B470-42D0-B2BB-B997A4F3ED03}">
      <dgm:prSet phldrT="[Text]" custT="1"/>
      <dgm:spPr/>
      <dgm:t>
        <a:bodyPr/>
        <a:lstStyle/>
        <a:p>
          <a:r>
            <a:rPr lang="en-US" sz="4800" b="1" dirty="0" smtClean="0"/>
            <a:t>Poverty</a:t>
          </a:r>
          <a:r>
            <a:rPr lang="en-US" sz="4800" dirty="0" smtClean="0"/>
            <a:t> </a:t>
          </a:r>
          <a:endParaRPr lang="en-US" sz="4700" dirty="0"/>
        </a:p>
      </dgm:t>
    </dgm:pt>
    <dgm:pt modelId="{10628B0B-47B1-4911-B720-7E8D561594F9}" type="parTrans" cxnId="{F09D49DF-4033-4BC1-87D4-4B2AF85F5E42}">
      <dgm:prSet/>
      <dgm:spPr/>
      <dgm:t>
        <a:bodyPr/>
        <a:lstStyle/>
        <a:p>
          <a:endParaRPr lang="en-US"/>
        </a:p>
      </dgm:t>
    </dgm:pt>
    <dgm:pt modelId="{BBA39984-DA88-4723-A8D1-C5114C4A3911}" type="sibTrans" cxnId="{F09D49DF-4033-4BC1-87D4-4B2AF85F5E42}">
      <dgm:prSet/>
      <dgm:spPr/>
      <dgm:t>
        <a:bodyPr/>
        <a:lstStyle/>
        <a:p>
          <a:endParaRPr lang="en-US"/>
        </a:p>
      </dgm:t>
    </dgm:pt>
    <dgm:pt modelId="{9A291DBF-208F-4549-BE8D-F2F0A6335E40}">
      <dgm:prSet phldrT="[Text]" custT="1"/>
      <dgm:spPr/>
      <dgm:t>
        <a:bodyPr/>
        <a:lstStyle/>
        <a:p>
          <a:r>
            <a:rPr lang="en-US" sz="4800" b="1" dirty="0" smtClean="0"/>
            <a:t>Situation </a:t>
          </a:r>
          <a:endParaRPr lang="en-US" sz="4700" b="1" dirty="0"/>
        </a:p>
      </dgm:t>
    </dgm:pt>
    <dgm:pt modelId="{88FDC682-4F5E-48C1-AEF7-B53B4E1791F7}" type="parTrans" cxnId="{1371F41F-185F-4124-9E5B-22FD5B29C578}">
      <dgm:prSet/>
      <dgm:spPr/>
      <dgm:t>
        <a:bodyPr/>
        <a:lstStyle/>
        <a:p>
          <a:endParaRPr lang="en-US"/>
        </a:p>
      </dgm:t>
    </dgm:pt>
    <dgm:pt modelId="{97366C33-C18E-4D8C-9524-0322F29882B6}" type="sibTrans" cxnId="{1371F41F-185F-4124-9E5B-22FD5B29C578}">
      <dgm:prSet/>
      <dgm:spPr/>
      <dgm:t>
        <a:bodyPr/>
        <a:lstStyle/>
        <a:p>
          <a:endParaRPr lang="en-US"/>
        </a:p>
      </dgm:t>
    </dgm:pt>
    <dgm:pt modelId="{B7E84765-FFB9-4C15-84D4-6C632BB70037}">
      <dgm:prSet phldrT="[Text]"/>
      <dgm:spPr/>
      <dgm:t>
        <a:bodyPr/>
        <a:lstStyle/>
        <a:p>
          <a:r>
            <a:rPr lang="en-US" b="1" dirty="0" smtClean="0"/>
            <a:t>One can Not get the Basic Needs </a:t>
          </a:r>
          <a:endParaRPr lang="en-US" b="1" dirty="0"/>
        </a:p>
      </dgm:t>
    </dgm:pt>
    <dgm:pt modelId="{85767AFD-D272-4FF4-AA1C-5F22FB85D46B}" type="parTrans" cxnId="{A072D9E1-4F64-4C19-89E4-32443C50CFC4}">
      <dgm:prSet/>
      <dgm:spPr/>
      <dgm:t>
        <a:bodyPr/>
        <a:lstStyle/>
        <a:p>
          <a:endParaRPr lang="en-US"/>
        </a:p>
      </dgm:t>
    </dgm:pt>
    <dgm:pt modelId="{E26A7A36-C60F-471B-A0C8-DDCDB91CBF1D}" type="sibTrans" cxnId="{A072D9E1-4F64-4C19-89E4-32443C50CFC4}">
      <dgm:prSet/>
      <dgm:spPr/>
      <dgm:t>
        <a:bodyPr/>
        <a:lstStyle/>
        <a:p>
          <a:endParaRPr lang="en-US"/>
        </a:p>
      </dgm:t>
    </dgm:pt>
    <dgm:pt modelId="{AACCC49A-E807-45DE-AF03-AC05AD2DC2E3}" type="pres">
      <dgm:prSet presAssocID="{2F93D3B4-A885-45E0-980D-434CD2D6D1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F4D4E6-2FE5-4DB0-8BFC-4DE446F6F839}" type="pres">
      <dgm:prSet presAssocID="{B7E84765-FFB9-4C15-84D4-6C632BB70037}" presName="boxAndChildren" presStyleCnt="0"/>
      <dgm:spPr/>
    </dgm:pt>
    <dgm:pt modelId="{4EB4525E-B75A-4341-B60C-0A4864045484}" type="pres">
      <dgm:prSet presAssocID="{B7E84765-FFB9-4C15-84D4-6C632BB70037}" presName="parentTextBox" presStyleLbl="node1" presStyleIdx="0" presStyleCnt="3"/>
      <dgm:spPr/>
      <dgm:t>
        <a:bodyPr/>
        <a:lstStyle/>
        <a:p>
          <a:endParaRPr lang="en-US"/>
        </a:p>
      </dgm:t>
    </dgm:pt>
    <dgm:pt modelId="{EDE4BB30-5C4D-480F-9E66-1F283B24C3DC}" type="pres">
      <dgm:prSet presAssocID="{97366C33-C18E-4D8C-9524-0322F29882B6}" presName="sp" presStyleCnt="0"/>
      <dgm:spPr/>
    </dgm:pt>
    <dgm:pt modelId="{8F44CCA4-281D-461B-9EF7-6E28E9A73614}" type="pres">
      <dgm:prSet presAssocID="{9A291DBF-208F-4549-BE8D-F2F0A6335E40}" presName="arrowAndChildren" presStyleCnt="0"/>
      <dgm:spPr/>
    </dgm:pt>
    <dgm:pt modelId="{12729AFF-BC14-4355-BAEB-757EB67B5D00}" type="pres">
      <dgm:prSet presAssocID="{9A291DBF-208F-4549-BE8D-F2F0A6335E40}" presName="parentTextArrow" presStyleLbl="node1" presStyleIdx="1" presStyleCnt="3" custLinFactNeighborX="3540" custLinFactNeighborY="3626"/>
      <dgm:spPr/>
      <dgm:t>
        <a:bodyPr/>
        <a:lstStyle/>
        <a:p>
          <a:endParaRPr lang="en-US"/>
        </a:p>
      </dgm:t>
    </dgm:pt>
    <dgm:pt modelId="{C1CDB655-5015-4532-B75D-64275129D3FC}" type="pres">
      <dgm:prSet presAssocID="{BBA39984-DA88-4723-A8D1-C5114C4A3911}" presName="sp" presStyleCnt="0"/>
      <dgm:spPr/>
    </dgm:pt>
    <dgm:pt modelId="{701A586A-81A0-4A08-B1AE-FABAE4B01FEA}" type="pres">
      <dgm:prSet presAssocID="{BB5474F4-B470-42D0-B2BB-B997A4F3ED03}" presName="arrowAndChildren" presStyleCnt="0"/>
      <dgm:spPr/>
    </dgm:pt>
    <dgm:pt modelId="{CA05EA4D-1B3C-4AE8-9616-E970F73A33F2}" type="pres">
      <dgm:prSet presAssocID="{BB5474F4-B470-42D0-B2BB-B997A4F3ED03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1371F41F-185F-4124-9E5B-22FD5B29C578}" srcId="{2F93D3B4-A885-45E0-980D-434CD2D6D154}" destId="{9A291DBF-208F-4549-BE8D-F2F0A6335E40}" srcOrd="1" destOrd="0" parTransId="{88FDC682-4F5E-48C1-AEF7-B53B4E1791F7}" sibTransId="{97366C33-C18E-4D8C-9524-0322F29882B6}"/>
    <dgm:cxn modelId="{B979462E-3D25-4A8A-9D29-3E3470062457}" type="presOf" srcId="{2F93D3B4-A885-45E0-980D-434CD2D6D154}" destId="{AACCC49A-E807-45DE-AF03-AC05AD2DC2E3}" srcOrd="0" destOrd="0" presId="urn:microsoft.com/office/officeart/2005/8/layout/process4"/>
    <dgm:cxn modelId="{0DB7DCE5-8AFD-490C-B55B-452F1CE64A06}" type="presOf" srcId="{B7E84765-FFB9-4C15-84D4-6C632BB70037}" destId="{4EB4525E-B75A-4341-B60C-0A4864045484}" srcOrd="0" destOrd="0" presId="urn:microsoft.com/office/officeart/2005/8/layout/process4"/>
    <dgm:cxn modelId="{F09D49DF-4033-4BC1-87D4-4B2AF85F5E42}" srcId="{2F93D3B4-A885-45E0-980D-434CD2D6D154}" destId="{BB5474F4-B470-42D0-B2BB-B997A4F3ED03}" srcOrd="0" destOrd="0" parTransId="{10628B0B-47B1-4911-B720-7E8D561594F9}" sibTransId="{BBA39984-DA88-4723-A8D1-C5114C4A3911}"/>
    <dgm:cxn modelId="{38CCAC35-A66A-4C7F-A688-9A10E06981D8}" type="presOf" srcId="{9A291DBF-208F-4549-BE8D-F2F0A6335E40}" destId="{12729AFF-BC14-4355-BAEB-757EB67B5D00}" srcOrd="0" destOrd="0" presId="urn:microsoft.com/office/officeart/2005/8/layout/process4"/>
    <dgm:cxn modelId="{2C4C3ACA-91CD-4552-8FEA-AEA9E65C5680}" type="presOf" srcId="{BB5474F4-B470-42D0-B2BB-B997A4F3ED03}" destId="{CA05EA4D-1B3C-4AE8-9616-E970F73A33F2}" srcOrd="0" destOrd="0" presId="urn:microsoft.com/office/officeart/2005/8/layout/process4"/>
    <dgm:cxn modelId="{A072D9E1-4F64-4C19-89E4-32443C50CFC4}" srcId="{2F93D3B4-A885-45E0-980D-434CD2D6D154}" destId="{B7E84765-FFB9-4C15-84D4-6C632BB70037}" srcOrd="2" destOrd="0" parTransId="{85767AFD-D272-4FF4-AA1C-5F22FB85D46B}" sibTransId="{E26A7A36-C60F-471B-A0C8-DDCDB91CBF1D}"/>
    <dgm:cxn modelId="{B6F6FE7D-0E39-47FE-A1B1-F7F265CB146A}" type="presParOf" srcId="{AACCC49A-E807-45DE-AF03-AC05AD2DC2E3}" destId="{2DF4D4E6-2FE5-4DB0-8BFC-4DE446F6F839}" srcOrd="0" destOrd="0" presId="urn:microsoft.com/office/officeart/2005/8/layout/process4"/>
    <dgm:cxn modelId="{6F3DEE98-B44E-49CB-97CD-77A9ACF9754F}" type="presParOf" srcId="{2DF4D4E6-2FE5-4DB0-8BFC-4DE446F6F839}" destId="{4EB4525E-B75A-4341-B60C-0A4864045484}" srcOrd="0" destOrd="0" presId="urn:microsoft.com/office/officeart/2005/8/layout/process4"/>
    <dgm:cxn modelId="{3A36AE42-95FB-4857-A079-7A162A82E743}" type="presParOf" srcId="{AACCC49A-E807-45DE-AF03-AC05AD2DC2E3}" destId="{EDE4BB30-5C4D-480F-9E66-1F283B24C3DC}" srcOrd="1" destOrd="0" presId="urn:microsoft.com/office/officeart/2005/8/layout/process4"/>
    <dgm:cxn modelId="{4F70D55E-343D-4347-AF0E-99C2E8DFEBAB}" type="presParOf" srcId="{AACCC49A-E807-45DE-AF03-AC05AD2DC2E3}" destId="{8F44CCA4-281D-461B-9EF7-6E28E9A73614}" srcOrd="2" destOrd="0" presId="urn:microsoft.com/office/officeart/2005/8/layout/process4"/>
    <dgm:cxn modelId="{B54C5F80-6E17-4855-8F9E-168A19F903F1}" type="presParOf" srcId="{8F44CCA4-281D-461B-9EF7-6E28E9A73614}" destId="{12729AFF-BC14-4355-BAEB-757EB67B5D00}" srcOrd="0" destOrd="0" presId="urn:microsoft.com/office/officeart/2005/8/layout/process4"/>
    <dgm:cxn modelId="{4E51FC5E-3D47-4164-886C-5474EE1C4BE7}" type="presParOf" srcId="{AACCC49A-E807-45DE-AF03-AC05AD2DC2E3}" destId="{C1CDB655-5015-4532-B75D-64275129D3FC}" srcOrd="3" destOrd="0" presId="urn:microsoft.com/office/officeart/2005/8/layout/process4"/>
    <dgm:cxn modelId="{0E3B1B83-D680-412D-BD3C-400F8E07AAA5}" type="presParOf" srcId="{AACCC49A-E807-45DE-AF03-AC05AD2DC2E3}" destId="{701A586A-81A0-4A08-B1AE-FABAE4B01FEA}" srcOrd="4" destOrd="0" presId="urn:microsoft.com/office/officeart/2005/8/layout/process4"/>
    <dgm:cxn modelId="{D0A880E3-D3E7-4923-A44F-55AE2147DAEA}" type="presParOf" srcId="{701A586A-81A0-4A08-B1AE-FABAE4B01FEA}" destId="{CA05EA4D-1B3C-4AE8-9616-E970F73A33F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D799E5-8E30-49C3-9D5A-5EA58E9E918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18B58B-4614-454C-B173-A71A050C5C57}">
      <dgm:prSet phldrT="[Text]" custT="1"/>
      <dgm:spPr/>
      <dgm:t>
        <a:bodyPr/>
        <a:lstStyle/>
        <a:p>
          <a:r>
            <a:rPr lang="en-US" sz="4000" b="1" dirty="0" smtClean="0">
              <a:solidFill>
                <a:schemeClr val="tx1"/>
              </a:solidFill>
            </a:rPr>
            <a:t>According  to UN</a:t>
          </a:r>
          <a:endParaRPr lang="en-US" sz="1300" b="1" dirty="0">
            <a:solidFill>
              <a:schemeClr val="tx1"/>
            </a:solidFill>
          </a:endParaRPr>
        </a:p>
      </dgm:t>
    </dgm:pt>
    <dgm:pt modelId="{4BC51041-F187-45FC-89B5-414E7C376693}" type="parTrans" cxnId="{81C332C5-4B93-4068-8446-666A95439F18}">
      <dgm:prSet/>
      <dgm:spPr/>
      <dgm:t>
        <a:bodyPr/>
        <a:lstStyle/>
        <a:p>
          <a:endParaRPr lang="en-US"/>
        </a:p>
      </dgm:t>
    </dgm:pt>
    <dgm:pt modelId="{AEB952DF-8DE1-418B-B697-7145294BE4B7}" type="sibTrans" cxnId="{81C332C5-4B93-4068-8446-666A95439F18}">
      <dgm:prSet/>
      <dgm:spPr/>
      <dgm:t>
        <a:bodyPr/>
        <a:lstStyle/>
        <a:p>
          <a:endParaRPr lang="en-US"/>
        </a:p>
      </dgm:t>
    </dgm:pt>
    <dgm:pt modelId="{C5396B5F-81CC-4F96-BF69-66F7047A2B91}">
      <dgm:prSet phldrT="[Text]" custT="1"/>
      <dgm:spPr/>
      <dgm:t>
        <a:bodyPr/>
        <a:lstStyle/>
        <a:p>
          <a:r>
            <a:rPr lang="en-US" sz="3200" b="1" dirty="0" smtClean="0">
              <a:solidFill>
                <a:schemeClr val="tx1"/>
              </a:solidFill>
            </a:rPr>
            <a:t>Deprivation of Basic Human Needs</a:t>
          </a:r>
          <a:endParaRPr lang="en-US" sz="1300" b="1" dirty="0">
            <a:solidFill>
              <a:schemeClr val="tx1"/>
            </a:solidFill>
          </a:endParaRPr>
        </a:p>
      </dgm:t>
    </dgm:pt>
    <dgm:pt modelId="{5EAD9BA5-FD8C-4CE7-B0D1-912CD14F36C4}" type="parTrans" cxnId="{4C8131B8-D2DE-4DFA-B47F-BA012C59619D}">
      <dgm:prSet/>
      <dgm:spPr/>
      <dgm:t>
        <a:bodyPr/>
        <a:lstStyle/>
        <a:p>
          <a:endParaRPr lang="en-US"/>
        </a:p>
      </dgm:t>
    </dgm:pt>
    <dgm:pt modelId="{11C3EB21-268A-4563-9E1A-277C7F037E9E}" type="sibTrans" cxnId="{4C8131B8-D2DE-4DFA-B47F-BA012C59619D}">
      <dgm:prSet/>
      <dgm:spPr/>
      <dgm:t>
        <a:bodyPr/>
        <a:lstStyle/>
        <a:p>
          <a:endParaRPr lang="en-US"/>
        </a:p>
      </dgm:t>
    </dgm:pt>
    <dgm:pt modelId="{BCF1E7F8-E0EC-4C58-ABF4-B6B408DB61D2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tx1"/>
              </a:solidFill>
            </a:rPr>
            <a:t>Including </a:t>
          </a:r>
          <a:r>
            <a:rPr lang="en-US" sz="3600" b="1" dirty="0" smtClean="0">
              <a:solidFill>
                <a:srgbClr val="C00000"/>
              </a:solidFill>
            </a:rPr>
            <a:t>Food &amp; Safe Drinking Water</a:t>
          </a:r>
          <a:endParaRPr lang="en-US" sz="1300" b="1" dirty="0">
            <a:solidFill>
              <a:srgbClr val="C00000"/>
            </a:solidFill>
          </a:endParaRPr>
        </a:p>
      </dgm:t>
    </dgm:pt>
    <dgm:pt modelId="{FA3EC748-1B69-48CE-926E-FFC230FA0468}" type="parTrans" cxnId="{EDCE0943-500E-4F92-830C-0A3CA0A0C14A}">
      <dgm:prSet/>
      <dgm:spPr/>
      <dgm:t>
        <a:bodyPr/>
        <a:lstStyle/>
        <a:p>
          <a:endParaRPr lang="en-US"/>
        </a:p>
      </dgm:t>
    </dgm:pt>
    <dgm:pt modelId="{AE8F9157-A438-480F-97D1-78D923F94AD2}" type="sibTrans" cxnId="{EDCE0943-500E-4F92-830C-0A3CA0A0C14A}">
      <dgm:prSet/>
      <dgm:spPr/>
      <dgm:t>
        <a:bodyPr/>
        <a:lstStyle/>
        <a:p>
          <a:endParaRPr lang="en-US"/>
        </a:p>
      </dgm:t>
    </dgm:pt>
    <dgm:pt modelId="{DEFD42F0-6745-4513-8369-0E6458118A3C}">
      <dgm:prSet custT="1"/>
      <dgm:spPr/>
      <dgm:t>
        <a:bodyPr/>
        <a:lstStyle/>
        <a:p>
          <a:r>
            <a:rPr lang="en-US" sz="4000" b="1" dirty="0" smtClean="0">
              <a:solidFill>
                <a:srgbClr val="7030A0"/>
              </a:solidFill>
            </a:rPr>
            <a:t>Shelter</a:t>
          </a:r>
          <a:endParaRPr lang="en-US" sz="2100" b="1" dirty="0">
            <a:solidFill>
              <a:srgbClr val="7030A0"/>
            </a:solidFill>
          </a:endParaRPr>
        </a:p>
      </dgm:t>
    </dgm:pt>
    <dgm:pt modelId="{57DB39B0-933B-4C1F-9905-528B8E0E7FEB}" type="parTrans" cxnId="{C1B687C6-0027-4DB9-AD8B-47F1DF27B90D}">
      <dgm:prSet/>
      <dgm:spPr/>
      <dgm:t>
        <a:bodyPr/>
        <a:lstStyle/>
        <a:p>
          <a:endParaRPr lang="en-US"/>
        </a:p>
      </dgm:t>
    </dgm:pt>
    <dgm:pt modelId="{578A9558-5911-4D1C-AB8D-803B7DDDE337}" type="sibTrans" cxnId="{C1B687C6-0027-4DB9-AD8B-47F1DF27B90D}">
      <dgm:prSet/>
      <dgm:spPr/>
      <dgm:t>
        <a:bodyPr/>
        <a:lstStyle/>
        <a:p>
          <a:endParaRPr lang="en-US"/>
        </a:p>
      </dgm:t>
    </dgm:pt>
    <dgm:pt modelId="{B735F419-7BF3-4EA6-95CE-8751DED73826}">
      <dgm:prSet custT="1"/>
      <dgm:spPr/>
      <dgm:t>
        <a:bodyPr/>
        <a:lstStyle/>
        <a:p>
          <a:r>
            <a:rPr lang="en-US" sz="3600" b="1" dirty="0" smtClean="0">
              <a:solidFill>
                <a:srgbClr val="002060"/>
              </a:solidFill>
            </a:rPr>
            <a:t>Sanitation Facilities &amp; Health</a:t>
          </a:r>
          <a:endParaRPr lang="en-US" sz="2100" b="1" dirty="0">
            <a:solidFill>
              <a:srgbClr val="002060"/>
            </a:solidFill>
          </a:endParaRPr>
        </a:p>
      </dgm:t>
    </dgm:pt>
    <dgm:pt modelId="{FC807AB2-A688-4889-A827-E561AC59C6FC}" type="parTrans" cxnId="{FB2EFD0B-B15C-467C-A33B-4056A9BDC608}">
      <dgm:prSet/>
      <dgm:spPr/>
      <dgm:t>
        <a:bodyPr/>
        <a:lstStyle/>
        <a:p>
          <a:endParaRPr lang="en-US"/>
        </a:p>
      </dgm:t>
    </dgm:pt>
    <dgm:pt modelId="{DC0DD9DF-BD95-452C-92D8-B40B091D3B5F}" type="sibTrans" cxnId="{FB2EFD0B-B15C-467C-A33B-4056A9BDC608}">
      <dgm:prSet/>
      <dgm:spPr/>
      <dgm:t>
        <a:bodyPr/>
        <a:lstStyle/>
        <a:p>
          <a:endParaRPr lang="en-US"/>
        </a:p>
      </dgm:t>
    </dgm:pt>
    <dgm:pt modelId="{C8BD6776-BF12-43DB-8DFF-F9ABBAB3EE6B}">
      <dgm:prSet custT="1"/>
      <dgm:spPr/>
      <dgm:t>
        <a:bodyPr/>
        <a:lstStyle/>
        <a:p>
          <a:r>
            <a:rPr lang="en-US" sz="3600" b="1" dirty="0" smtClean="0">
              <a:solidFill>
                <a:srgbClr val="FFFF00"/>
              </a:solidFill>
            </a:rPr>
            <a:t>Education &amp; Information</a:t>
          </a:r>
          <a:endParaRPr lang="en-US" sz="1900" b="1" dirty="0">
            <a:solidFill>
              <a:srgbClr val="FFFF00"/>
            </a:solidFill>
          </a:endParaRPr>
        </a:p>
      </dgm:t>
    </dgm:pt>
    <dgm:pt modelId="{DA9431E3-CF7C-48D8-87CA-97DBE697476D}" type="parTrans" cxnId="{9C1A0EAD-5F22-4F33-99E6-1D2DA8DA70BE}">
      <dgm:prSet/>
      <dgm:spPr/>
      <dgm:t>
        <a:bodyPr/>
        <a:lstStyle/>
        <a:p>
          <a:endParaRPr lang="en-US"/>
        </a:p>
      </dgm:t>
    </dgm:pt>
    <dgm:pt modelId="{F6C77A57-8A5D-4BC1-BD11-2810F0503115}" type="sibTrans" cxnId="{9C1A0EAD-5F22-4F33-99E6-1D2DA8DA70BE}">
      <dgm:prSet/>
      <dgm:spPr/>
      <dgm:t>
        <a:bodyPr/>
        <a:lstStyle/>
        <a:p>
          <a:endParaRPr lang="en-US"/>
        </a:p>
      </dgm:t>
    </dgm:pt>
    <dgm:pt modelId="{93F7D152-9E6C-4DF5-B4EE-4A845BEC8C90}" type="pres">
      <dgm:prSet presAssocID="{00D799E5-8E30-49C3-9D5A-5EA58E9E91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DD4F79-243F-40CE-924D-8804D3725239}" type="pres">
      <dgm:prSet presAssocID="{C8BD6776-BF12-43DB-8DFF-F9ABBAB3EE6B}" presName="boxAndChildren" presStyleCnt="0"/>
      <dgm:spPr/>
    </dgm:pt>
    <dgm:pt modelId="{60E8B524-CC45-489E-ABB3-31FEC1786CC9}" type="pres">
      <dgm:prSet presAssocID="{C8BD6776-BF12-43DB-8DFF-F9ABBAB3EE6B}" presName="parentTextBox" presStyleLbl="node1" presStyleIdx="0" presStyleCnt="6"/>
      <dgm:spPr/>
      <dgm:t>
        <a:bodyPr/>
        <a:lstStyle/>
        <a:p>
          <a:endParaRPr lang="en-US"/>
        </a:p>
      </dgm:t>
    </dgm:pt>
    <dgm:pt modelId="{D67F592F-BAA0-4F56-A913-3B08D792A5FD}" type="pres">
      <dgm:prSet presAssocID="{578A9558-5911-4D1C-AB8D-803B7DDDE337}" presName="sp" presStyleCnt="0"/>
      <dgm:spPr/>
    </dgm:pt>
    <dgm:pt modelId="{678BD5A6-3550-4F94-B815-5E58C88C26FA}" type="pres">
      <dgm:prSet presAssocID="{DEFD42F0-6745-4513-8369-0E6458118A3C}" presName="arrowAndChildren" presStyleCnt="0"/>
      <dgm:spPr/>
    </dgm:pt>
    <dgm:pt modelId="{9650184A-979A-4CD6-92CD-7AF86E993F30}" type="pres">
      <dgm:prSet presAssocID="{DEFD42F0-6745-4513-8369-0E6458118A3C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49B222EA-949E-4845-A1F7-E3E668D3F364}" type="pres">
      <dgm:prSet presAssocID="{DC0DD9DF-BD95-452C-92D8-B40B091D3B5F}" presName="sp" presStyleCnt="0"/>
      <dgm:spPr/>
    </dgm:pt>
    <dgm:pt modelId="{924E8060-6957-43A8-9DE0-4E97A711E7B2}" type="pres">
      <dgm:prSet presAssocID="{B735F419-7BF3-4EA6-95CE-8751DED73826}" presName="arrowAndChildren" presStyleCnt="0"/>
      <dgm:spPr/>
    </dgm:pt>
    <dgm:pt modelId="{CAB7C9F0-F775-4736-806E-B4F709C6C4A6}" type="pres">
      <dgm:prSet presAssocID="{B735F419-7BF3-4EA6-95CE-8751DED73826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C2ADF1C-EF65-4724-98F1-93DE72CDFEC2}" type="pres">
      <dgm:prSet presAssocID="{AE8F9157-A438-480F-97D1-78D923F94AD2}" presName="sp" presStyleCnt="0"/>
      <dgm:spPr/>
    </dgm:pt>
    <dgm:pt modelId="{4B832F5F-FDBE-4FB5-BA42-E743366AD6D0}" type="pres">
      <dgm:prSet presAssocID="{BCF1E7F8-E0EC-4C58-ABF4-B6B408DB61D2}" presName="arrowAndChildren" presStyleCnt="0"/>
      <dgm:spPr/>
    </dgm:pt>
    <dgm:pt modelId="{97A32421-C686-492F-80F6-F77964A767CB}" type="pres">
      <dgm:prSet presAssocID="{BCF1E7F8-E0EC-4C58-ABF4-B6B408DB61D2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B259E82E-8575-4C65-8686-646EAB7F4684}" type="pres">
      <dgm:prSet presAssocID="{11C3EB21-268A-4563-9E1A-277C7F037E9E}" presName="sp" presStyleCnt="0"/>
      <dgm:spPr/>
    </dgm:pt>
    <dgm:pt modelId="{D56C3893-2360-45D8-A033-B63DC280119E}" type="pres">
      <dgm:prSet presAssocID="{C5396B5F-81CC-4F96-BF69-66F7047A2B91}" presName="arrowAndChildren" presStyleCnt="0"/>
      <dgm:spPr/>
    </dgm:pt>
    <dgm:pt modelId="{C8EFC5D0-28D0-444F-914E-F355E9577255}" type="pres">
      <dgm:prSet presAssocID="{C5396B5F-81CC-4F96-BF69-66F7047A2B91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A984B418-D844-48BD-9793-A7C9E0FED42A}" type="pres">
      <dgm:prSet presAssocID="{AEB952DF-8DE1-418B-B697-7145294BE4B7}" presName="sp" presStyleCnt="0"/>
      <dgm:spPr/>
    </dgm:pt>
    <dgm:pt modelId="{2016FA2E-206F-403E-B363-C34B5F80F128}" type="pres">
      <dgm:prSet presAssocID="{3918B58B-4614-454C-B173-A71A050C5C57}" presName="arrowAndChildren" presStyleCnt="0"/>
      <dgm:spPr/>
    </dgm:pt>
    <dgm:pt modelId="{F8E8A54D-0F85-4B03-8BA8-F08C32BEE263}" type="pres">
      <dgm:prSet presAssocID="{3918B58B-4614-454C-B173-A71A050C5C57}" presName="parentTextArrow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FCE8C996-C9A9-46BF-97A2-FD8F3C47F06D}" type="presOf" srcId="{DEFD42F0-6745-4513-8369-0E6458118A3C}" destId="{9650184A-979A-4CD6-92CD-7AF86E993F30}" srcOrd="0" destOrd="0" presId="urn:microsoft.com/office/officeart/2005/8/layout/process4"/>
    <dgm:cxn modelId="{FB2EFD0B-B15C-467C-A33B-4056A9BDC608}" srcId="{00D799E5-8E30-49C3-9D5A-5EA58E9E9183}" destId="{B735F419-7BF3-4EA6-95CE-8751DED73826}" srcOrd="3" destOrd="0" parTransId="{FC807AB2-A688-4889-A827-E561AC59C6FC}" sibTransId="{DC0DD9DF-BD95-452C-92D8-B40B091D3B5F}"/>
    <dgm:cxn modelId="{3D27D562-3262-476F-B63C-9F9A1986E691}" type="presOf" srcId="{C5396B5F-81CC-4F96-BF69-66F7047A2B91}" destId="{C8EFC5D0-28D0-444F-914E-F355E9577255}" srcOrd="0" destOrd="0" presId="urn:microsoft.com/office/officeart/2005/8/layout/process4"/>
    <dgm:cxn modelId="{D05E0831-CFEB-4288-904B-CFE1D0CAE0A1}" type="presOf" srcId="{C8BD6776-BF12-43DB-8DFF-F9ABBAB3EE6B}" destId="{60E8B524-CC45-489E-ABB3-31FEC1786CC9}" srcOrd="0" destOrd="0" presId="urn:microsoft.com/office/officeart/2005/8/layout/process4"/>
    <dgm:cxn modelId="{C1B687C6-0027-4DB9-AD8B-47F1DF27B90D}" srcId="{00D799E5-8E30-49C3-9D5A-5EA58E9E9183}" destId="{DEFD42F0-6745-4513-8369-0E6458118A3C}" srcOrd="4" destOrd="0" parTransId="{57DB39B0-933B-4C1F-9905-528B8E0E7FEB}" sibTransId="{578A9558-5911-4D1C-AB8D-803B7DDDE337}"/>
    <dgm:cxn modelId="{6754AB2F-DA3B-4957-9BAE-6B809132574B}" type="presOf" srcId="{BCF1E7F8-E0EC-4C58-ABF4-B6B408DB61D2}" destId="{97A32421-C686-492F-80F6-F77964A767CB}" srcOrd="0" destOrd="0" presId="urn:microsoft.com/office/officeart/2005/8/layout/process4"/>
    <dgm:cxn modelId="{EDCE0943-500E-4F92-830C-0A3CA0A0C14A}" srcId="{00D799E5-8E30-49C3-9D5A-5EA58E9E9183}" destId="{BCF1E7F8-E0EC-4C58-ABF4-B6B408DB61D2}" srcOrd="2" destOrd="0" parTransId="{FA3EC748-1B69-48CE-926E-FFC230FA0468}" sibTransId="{AE8F9157-A438-480F-97D1-78D923F94AD2}"/>
    <dgm:cxn modelId="{A6AA13F2-3BF6-43B3-B984-4F6F5570DF8C}" type="presOf" srcId="{3918B58B-4614-454C-B173-A71A050C5C57}" destId="{F8E8A54D-0F85-4B03-8BA8-F08C32BEE263}" srcOrd="0" destOrd="0" presId="urn:microsoft.com/office/officeart/2005/8/layout/process4"/>
    <dgm:cxn modelId="{81C332C5-4B93-4068-8446-666A95439F18}" srcId="{00D799E5-8E30-49C3-9D5A-5EA58E9E9183}" destId="{3918B58B-4614-454C-B173-A71A050C5C57}" srcOrd="0" destOrd="0" parTransId="{4BC51041-F187-45FC-89B5-414E7C376693}" sibTransId="{AEB952DF-8DE1-418B-B697-7145294BE4B7}"/>
    <dgm:cxn modelId="{9C1A0EAD-5F22-4F33-99E6-1D2DA8DA70BE}" srcId="{00D799E5-8E30-49C3-9D5A-5EA58E9E9183}" destId="{C8BD6776-BF12-43DB-8DFF-F9ABBAB3EE6B}" srcOrd="5" destOrd="0" parTransId="{DA9431E3-CF7C-48D8-87CA-97DBE697476D}" sibTransId="{F6C77A57-8A5D-4BC1-BD11-2810F0503115}"/>
    <dgm:cxn modelId="{4C8131B8-D2DE-4DFA-B47F-BA012C59619D}" srcId="{00D799E5-8E30-49C3-9D5A-5EA58E9E9183}" destId="{C5396B5F-81CC-4F96-BF69-66F7047A2B91}" srcOrd="1" destOrd="0" parTransId="{5EAD9BA5-FD8C-4CE7-B0D1-912CD14F36C4}" sibTransId="{11C3EB21-268A-4563-9E1A-277C7F037E9E}"/>
    <dgm:cxn modelId="{EAE70903-1B12-43C6-9B78-65C70FAE6BB3}" type="presOf" srcId="{00D799E5-8E30-49C3-9D5A-5EA58E9E9183}" destId="{93F7D152-9E6C-4DF5-B4EE-4A845BEC8C90}" srcOrd="0" destOrd="0" presId="urn:microsoft.com/office/officeart/2005/8/layout/process4"/>
    <dgm:cxn modelId="{E1093250-D056-48E1-8DDC-AEE76F020D74}" type="presOf" srcId="{B735F419-7BF3-4EA6-95CE-8751DED73826}" destId="{CAB7C9F0-F775-4736-806E-B4F709C6C4A6}" srcOrd="0" destOrd="0" presId="urn:microsoft.com/office/officeart/2005/8/layout/process4"/>
    <dgm:cxn modelId="{7226A9B2-513A-4B68-B7EE-35F83906A843}" type="presParOf" srcId="{93F7D152-9E6C-4DF5-B4EE-4A845BEC8C90}" destId="{85DD4F79-243F-40CE-924D-8804D3725239}" srcOrd="0" destOrd="0" presId="urn:microsoft.com/office/officeart/2005/8/layout/process4"/>
    <dgm:cxn modelId="{51C61DFD-F18F-45FE-8266-9F08FF748D86}" type="presParOf" srcId="{85DD4F79-243F-40CE-924D-8804D3725239}" destId="{60E8B524-CC45-489E-ABB3-31FEC1786CC9}" srcOrd="0" destOrd="0" presId="urn:microsoft.com/office/officeart/2005/8/layout/process4"/>
    <dgm:cxn modelId="{0AD7D1B2-4FE1-4120-9B33-6396A4562660}" type="presParOf" srcId="{93F7D152-9E6C-4DF5-B4EE-4A845BEC8C90}" destId="{D67F592F-BAA0-4F56-A913-3B08D792A5FD}" srcOrd="1" destOrd="0" presId="urn:microsoft.com/office/officeart/2005/8/layout/process4"/>
    <dgm:cxn modelId="{7FC2EFB3-E3F9-401C-A544-2E9A9F8695E0}" type="presParOf" srcId="{93F7D152-9E6C-4DF5-B4EE-4A845BEC8C90}" destId="{678BD5A6-3550-4F94-B815-5E58C88C26FA}" srcOrd="2" destOrd="0" presId="urn:microsoft.com/office/officeart/2005/8/layout/process4"/>
    <dgm:cxn modelId="{BE931782-7200-4E71-BC60-F7EFF8870FE0}" type="presParOf" srcId="{678BD5A6-3550-4F94-B815-5E58C88C26FA}" destId="{9650184A-979A-4CD6-92CD-7AF86E993F30}" srcOrd="0" destOrd="0" presId="urn:microsoft.com/office/officeart/2005/8/layout/process4"/>
    <dgm:cxn modelId="{6D16E744-1737-4CE2-AF9E-51361C1865E6}" type="presParOf" srcId="{93F7D152-9E6C-4DF5-B4EE-4A845BEC8C90}" destId="{49B222EA-949E-4845-A1F7-E3E668D3F364}" srcOrd="3" destOrd="0" presId="urn:microsoft.com/office/officeart/2005/8/layout/process4"/>
    <dgm:cxn modelId="{4B3F9ED8-E341-4DDC-9881-C90DD08DD74A}" type="presParOf" srcId="{93F7D152-9E6C-4DF5-B4EE-4A845BEC8C90}" destId="{924E8060-6957-43A8-9DE0-4E97A711E7B2}" srcOrd="4" destOrd="0" presId="urn:microsoft.com/office/officeart/2005/8/layout/process4"/>
    <dgm:cxn modelId="{FADFF935-BBF2-4392-9F3C-AA48840363E7}" type="presParOf" srcId="{924E8060-6957-43A8-9DE0-4E97A711E7B2}" destId="{CAB7C9F0-F775-4736-806E-B4F709C6C4A6}" srcOrd="0" destOrd="0" presId="urn:microsoft.com/office/officeart/2005/8/layout/process4"/>
    <dgm:cxn modelId="{91296403-F715-4F53-9465-9A59A4E9371B}" type="presParOf" srcId="{93F7D152-9E6C-4DF5-B4EE-4A845BEC8C90}" destId="{DC2ADF1C-EF65-4724-98F1-93DE72CDFEC2}" srcOrd="5" destOrd="0" presId="urn:microsoft.com/office/officeart/2005/8/layout/process4"/>
    <dgm:cxn modelId="{D6319E83-AA2B-4166-AAFF-FDE09286BB21}" type="presParOf" srcId="{93F7D152-9E6C-4DF5-B4EE-4A845BEC8C90}" destId="{4B832F5F-FDBE-4FB5-BA42-E743366AD6D0}" srcOrd="6" destOrd="0" presId="urn:microsoft.com/office/officeart/2005/8/layout/process4"/>
    <dgm:cxn modelId="{2B9EE46F-CCA5-4669-AB44-EB0FC72B797A}" type="presParOf" srcId="{4B832F5F-FDBE-4FB5-BA42-E743366AD6D0}" destId="{97A32421-C686-492F-80F6-F77964A767CB}" srcOrd="0" destOrd="0" presId="urn:microsoft.com/office/officeart/2005/8/layout/process4"/>
    <dgm:cxn modelId="{1C90F2E3-77BE-4EE1-9155-4D518D32737C}" type="presParOf" srcId="{93F7D152-9E6C-4DF5-B4EE-4A845BEC8C90}" destId="{B259E82E-8575-4C65-8686-646EAB7F4684}" srcOrd="7" destOrd="0" presId="urn:microsoft.com/office/officeart/2005/8/layout/process4"/>
    <dgm:cxn modelId="{F12BB492-B5CF-4202-A844-E5137AB8CEFC}" type="presParOf" srcId="{93F7D152-9E6C-4DF5-B4EE-4A845BEC8C90}" destId="{D56C3893-2360-45D8-A033-B63DC280119E}" srcOrd="8" destOrd="0" presId="urn:microsoft.com/office/officeart/2005/8/layout/process4"/>
    <dgm:cxn modelId="{09EDC911-9779-4A3E-B33F-C8A8852E275F}" type="presParOf" srcId="{D56C3893-2360-45D8-A033-B63DC280119E}" destId="{C8EFC5D0-28D0-444F-914E-F355E9577255}" srcOrd="0" destOrd="0" presId="urn:microsoft.com/office/officeart/2005/8/layout/process4"/>
    <dgm:cxn modelId="{94FA9473-8E80-42E3-A5F8-67D27D742869}" type="presParOf" srcId="{93F7D152-9E6C-4DF5-B4EE-4A845BEC8C90}" destId="{A984B418-D844-48BD-9793-A7C9E0FED42A}" srcOrd="9" destOrd="0" presId="urn:microsoft.com/office/officeart/2005/8/layout/process4"/>
    <dgm:cxn modelId="{D1773DD3-0588-4A96-A44C-70E1D1F68244}" type="presParOf" srcId="{93F7D152-9E6C-4DF5-B4EE-4A845BEC8C90}" destId="{2016FA2E-206F-403E-B363-C34B5F80F128}" srcOrd="10" destOrd="0" presId="urn:microsoft.com/office/officeart/2005/8/layout/process4"/>
    <dgm:cxn modelId="{4586EB60-74BF-47C6-A84A-5E61389CE7E9}" type="presParOf" srcId="{2016FA2E-206F-403E-B363-C34B5F80F128}" destId="{F8E8A54D-0F85-4B03-8BA8-F08C32BEE26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298408-3D06-4E36-9449-D866EE86AD2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B80CD8-D20D-4237-BE8F-A1CA9F6C266E}">
      <dgm:prSet phldrT="[Text]"/>
      <dgm:spPr/>
      <dgm:t>
        <a:bodyPr/>
        <a:lstStyle/>
        <a:p>
          <a:r>
            <a:rPr lang="en-US" b="1" dirty="0" smtClean="0"/>
            <a:t>UN Conference on Trade and Development </a:t>
          </a:r>
          <a:endParaRPr lang="en-US" dirty="0"/>
        </a:p>
      </dgm:t>
    </dgm:pt>
    <dgm:pt modelId="{EE6556DB-EE31-4676-9D5D-A0DF0AC84F2C}" type="parTrans" cxnId="{BD2D59ED-8FA2-4C94-8DBA-3C6E3BA646F1}">
      <dgm:prSet/>
      <dgm:spPr/>
      <dgm:t>
        <a:bodyPr/>
        <a:lstStyle/>
        <a:p>
          <a:endParaRPr lang="en-US"/>
        </a:p>
      </dgm:t>
    </dgm:pt>
    <dgm:pt modelId="{83B21DF5-B2B4-4796-90C8-222A661AD2A9}" type="sibTrans" cxnId="{BD2D59ED-8FA2-4C94-8DBA-3C6E3BA646F1}">
      <dgm:prSet/>
      <dgm:spPr/>
      <dgm:t>
        <a:bodyPr/>
        <a:lstStyle/>
        <a:p>
          <a:endParaRPr lang="en-US"/>
        </a:p>
      </dgm:t>
    </dgm:pt>
    <dgm:pt modelId="{C378753B-B925-403B-8C97-D1195BC6345B}">
      <dgm:prSet phldrT="[Text]" custT="1"/>
      <dgm:spPr/>
      <dgm:t>
        <a:bodyPr/>
        <a:lstStyle/>
        <a:p>
          <a:r>
            <a:rPr lang="en-US" sz="4800" b="1" dirty="0" smtClean="0"/>
            <a:t>Poor </a:t>
          </a:r>
          <a:endParaRPr lang="en-US" sz="3600" b="1" dirty="0"/>
        </a:p>
      </dgm:t>
    </dgm:pt>
    <dgm:pt modelId="{61257ADA-6735-4995-B95E-3C1CCDC5E246}" type="parTrans" cxnId="{4FBF6F21-8D41-475E-A6C3-671DA6BCB50E}">
      <dgm:prSet/>
      <dgm:spPr/>
      <dgm:t>
        <a:bodyPr/>
        <a:lstStyle/>
        <a:p>
          <a:endParaRPr lang="en-US"/>
        </a:p>
      </dgm:t>
    </dgm:pt>
    <dgm:pt modelId="{F7F0D07B-FC51-42FF-B8E7-9F8F1446EA95}" type="sibTrans" cxnId="{4FBF6F21-8D41-475E-A6C3-671DA6BCB50E}">
      <dgm:prSet/>
      <dgm:spPr/>
      <dgm:t>
        <a:bodyPr/>
        <a:lstStyle/>
        <a:p>
          <a:endParaRPr lang="en-US"/>
        </a:p>
      </dgm:t>
    </dgm:pt>
    <dgm:pt modelId="{E189B58F-621D-476F-A2A3-CEA07489AEAE}">
      <dgm:prSet phldrT="[Text]" custT="1"/>
      <dgm:spPr/>
      <dgm:t>
        <a:bodyPr/>
        <a:lstStyle/>
        <a:p>
          <a:r>
            <a:rPr lang="en-US" sz="4000" b="1" dirty="0" smtClean="0"/>
            <a:t>A person who Live on </a:t>
          </a:r>
          <a:r>
            <a:rPr lang="en-US" sz="4000" b="1" dirty="0" smtClean="0">
              <a:solidFill>
                <a:srgbClr val="FF0000"/>
              </a:solidFill>
            </a:rPr>
            <a:t>Less than </a:t>
          </a:r>
        </a:p>
        <a:p>
          <a:r>
            <a:rPr lang="en-US" sz="4000" b="1" dirty="0" smtClean="0">
              <a:solidFill>
                <a:srgbClr val="FF0000"/>
              </a:solidFill>
            </a:rPr>
            <a:t>Two Dollars a Day </a:t>
          </a:r>
          <a:endParaRPr lang="en-US" sz="3600" b="1" dirty="0">
            <a:solidFill>
              <a:srgbClr val="FF0000"/>
            </a:solidFill>
          </a:endParaRPr>
        </a:p>
      </dgm:t>
    </dgm:pt>
    <dgm:pt modelId="{9305D893-380A-4685-A97A-C613AC495280}" type="parTrans" cxnId="{5B9DC052-2249-4A2B-B512-0DF74778A5B0}">
      <dgm:prSet/>
      <dgm:spPr/>
      <dgm:t>
        <a:bodyPr/>
        <a:lstStyle/>
        <a:p>
          <a:endParaRPr lang="en-US"/>
        </a:p>
      </dgm:t>
    </dgm:pt>
    <dgm:pt modelId="{86CC9BE4-13E0-490D-93B6-92CF89460C33}" type="sibTrans" cxnId="{5B9DC052-2249-4A2B-B512-0DF74778A5B0}">
      <dgm:prSet/>
      <dgm:spPr/>
      <dgm:t>
        <a:bodyPr/>
        <a:lstStyle/>
        <a:p>
          <a:endParaRPr lang="en-US"/>
        </a:p>
      </dgm:t>
    </dgm:pt>
    <dgm:pt modelId="{CF9A2BF4-19AB-42AF-9324-4B7BEAED1292}" type="pres">
      <dgm:prSet presAssocID="{54298408-3D06-4E36-9449-D866EE86AD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EF593A-C568-450F-96B7-CB5911E167CB}" type="pres">
      <dgm:prSet presAssocID="{E189B58F-621D-476F-A2A3-CEA07489AEAE}" presName="boxAndChildren" presStyleCnt="0"/>
      <dgm:spPr/>
    </dgm:pt>
    <dgm:pt modelId="{54D21135-6814-438E-8CDB-4FE9B20BF132}" type="pres">
      <dgm:prSet presAssocID="{E189B58F-621D-476F-A2A3-CEA07489AEAE}" presName="parentTextBox" presStyleLbl="node1" presStyleIdx="0" presStyleCnt="3"/>
      <dgm:spPr/>
      <dgm:t>
        <a:bodyPr/>
        <a:lstStyle/>
        <a:p>
          <a:endParaRPr lang="en-US"/>
        </a:p>
      </dgm:t>
    </dgm:pt>
    <dgm:pt modelId="{725D6DF7-0492-425A-9BC7-605B205E5944}" type="pres">
      <dgm:prSet presAssocID="{F7F0D07B-FC51-42FF-B8E7-9F8F1446EA95}" presName="sp" presStyleCnt="0"/>
      <dgm:spPr/>
    </dgm:pt>
    <dgm:pt modelId="{A2E00A66-C4A3-4463-B725-42A997A2A38C}" type="pres">
      <dgm:prSet presAssocID="{C378753B-B925-403B-8C97-D1195BC6345B}" presName="arrowAndChildren" presStyleCnt="0"/>
      <dgm:spPr/>
    </dgm:pt>
    <dgm:pt modelId="{5C8F772F-8E4A-445C-A9F0-FE9C793D9CA0}" type="pres">
      <dgm:prSet presAssocID="{C378753B-B925-403B-8C97-D1195BC6345B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ADC26952-F55B-41F1-95C7-1BB779A3EAC9}" type="pres">
      <dgm:prSet presAssocID="{83B21DF5-B2B4-4796-90C8-222A661AD2A9}" presName="sp" presStyleCnt="0"/>
      <dgm:spPr/>
    </dgm:pt>
    <dgm:pt modelId="{C0833CC8-2CE8-4CCA-ADA8-F0CAF1CBC9F3}" type="pres">
      <dgm:prSet presAssocID="{5BB80CD8-D20D-4237-BE8F-A1CA9F6C266E}" presName="arrowAndChildren" presStyleCnt="0"/>
      <dgm:spPr/>
    </dgm:pt>
    <dgm:pt modelId="{CD499C9A-7A32-4731-8139-FF2E021C90E0}" type="pres">
      <dgm:prSet presAssocID="{5BB80CD8-D20D-4237-BE8F-A1CA9F6C266E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FBF6F21-8D41-475E-A6C3-671DA6BCB50E}" srcId="{54298408-3D06-4E36-9449-D866EE86AD21}" destId="{C378753B-B925-403B-8C97-D1195BC6345B}" srcOrd="1" destOrd="0" parTransId="{61257ADA-6735-4995-B95E-3C1CCDC5E246}" sibTransId="{F7F0D07B-FC51-42FF-B8E7-9F8F1446EA95}"/>
    <dgm:cxn modelId="{D6A298F6-A4E2-4A25-B92B-E45CE68E2469}" type="presOf" srcId="{C378753B-B925-403B-8C97-D1195BC6345B}" destId="{5C8F772F-8E4A-445C-A9F0-FE9C793D9CA0}" srcOrd="0" destOrd="0" presId="urn:microsoft.com/office/officeart/2005/8/layout/process4"/>
    <dgm:cxn modelId="{89D1F457-9EB3-4157-B1FA-21D1FDB67996}" type="presOf" srcId="{5BB80CD8-D20D-4237-BE8F-A1CA9F6C266E}" destId="{CD499C9A-7A32-4731-8139-FF2E021C90E0}" srcOrd="0" destOrd="0" presId="urn:microsoft.com/office/officeart/2005/8/layout/process4"/>
    <dgm:cxn modelId="{ADA97F83-8A35-4CCB-BE38-82587B7901C5}" type="presOf" srcId="{E189B58F-621D-476F-A2A3-CEA07489AEAE}" destId="{54D21135-6814-438E-8CDB-4FE9B20BF132}" srcOrd="0" destOrd="0" presId="urn:microsoft.com/office/officeart/2005/8/layout/process4"/>
    <dgm:cxn modelId="{5B9DC052-2249-4A2B-B512-0DF74778A5B0}" srcId="{54298408-3D06-4E36-9449-D866EE86AD21}" destId="{E189B58F-621D-476F-A2A3-CEA07489AEAE}" srcOrd="2" destOrd="0" parTransId="{9305D893-380A-4685-A97A-C613AC495280}" sibTransId="{86CC9BE4-13E0-490D-93B6-92CF89460C33}"/>
    <dgm:cxn modelId="{98F542D1-334E-4707-95BE-A16D612DC0C3}" type="presOf" srcId="{54298408-3D06-4E36-9449-D866EE86AD21}" destId="{CF9A2BF4-19AB-42AF-9324-4B7BEAED1292}" srcOrd="0" destOrd="0" presId="urn:microsoft.com/office/officeart/2005/8/layout/process4"/>
    <dgm:cxn modelId="{BD2D59ED-8FA2-4C94-8DBA-3C6E3BA646F1}" srcId="{54298408-3D06-4E36-9449-D866EE86AD21}" destId="{5BB80CD8-D20D-4237-BE8F-A1CA9F6C266E}" srcOrd="0" destOrd="0" parTransId="{EE6556DB-EE31-4676-9D5D-A0DF0AC84F2C}" sibTransId="{83B21DF5-B2B4-4796-90C8-222A661AD2A9}"/>
    <dgm:cxn modelId="{95EA6116-11F8-4E58-A384-C1448D3236CA}" type="presParOf" srcId="{CF9A2BF4-19AB-42AF-9324-4B7BEAED1292}" destId="{53EF593A-C568-450F-96B7-CB5911E167CB}" srcOrd="0" destOrd="0" presId="urn:microsoft.com/office/officeart/2005/8/layout/process4"/>
    <dgm:cxn modelId="{1404C957-C37A-48A7-8E2A-299FADB980B2}" type="presParOf" srcId="{53EF593A-C568-450F-96B7-CB5911E167CB}" destId="{54D21135-6814-438E-8CDB-4FE9B20BF132}" srcOrd="0" destOrd="0" presId="urn:microsoft.com/office/officeart/2005/8/layout/process4"/>
    <dgm:cxn modelId="{6F9EA157-02F5-4B23-98B5-38404DEE22DF}" type="presParOf" srcId="{CF9A2BF4-19AB-42AF-9324-4B7BEAED1292}" destId="{725D6DF7-0492-425A-9BC7-605B205E5944}" srcOrd="1" destOrd="0" presId="urn:microsoft.com/office/officeart/2005/8/layout/process4"/>
    <dgm:cxn modelId="{4C943C0C-A816-456C-9ED0-DF2E58BC6886}" type="presParOf" srcId="{CF9A2BF4-19AB-42AF-9324-4B7BEAED1292}" destId="{A2E00A66-C4A3-4463-B725-42A997A2A38C}" srcOrd="2" destOrd="0" presId="urn:microsoft.com/office/officeart/2005/8/layout/process4"/>
    <dgm:cxn modelId="{3D131C5A-3EA0-4700-B065-48D3DD23489D}" type="presParOf" srcId="{A2E00A66-C4A3-4463-B725-42A997A2A38C}" destId="{5C8F772F-8E4A-445C-A9F0-FE9C793D9CA0}" srcOrd="0" destOrd="0" presId="urn:microsoft.com/office/officeart/2005/8/layout/process4"/>
    <dgm:cxn modelId="{55A00934-6186-4D60-B299-C6C21B123B0B}" type="presParOf" srcId="{CF9A2BF4-19AB-42AF-9324-4B7BEAED1292}" destId="{ADC26952-F55B-41F1-95C7-1BB779A3EAC9}" srcOrd="3" destOrd="0" presId="urn:microsoft.com/office/officeart/2005/8/layout/process4"/>
    <dgm:cxn modelId="{6D740485-0EBA-436E-988B-4BD8169D18E1}" type="presParOf" srcId="{CF9A2BF4-19AB-42AF-9324-4B7BEAED1292}" destId="{C0833CC8-2CE8-4CCA-ADA8-F0CAF1CBC9F3}" srcOrd="4" destOrd="0" presId="urn:microsoft.com/office/officeart/2005/8/layout/process4"/>
    <dgm:cxn modelId="{2A553BD7-5C09-4DC9-923E-C8AD759F655F}" type="presParOf" srcId="{C0833CC8-2CE8-4CCA-ADA8-F0CAF1CBC9F3}" destId="{CD499C9A-7A32-4731-8139-FF2E021C90E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5E8CBF-DA6A-44EF-A0DA-13BE63BD41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5F2915-60B8-4F5A-863E-B562E874F50E}">
      <dgm:prSet phldrT="[Text]" custT="1"/>
      <dgm:spPr/>
      <dgm:t>
        <a:bodyPr/>
        <a:lstStyle/>
        <a:p>
          <a:pPr algn="ctr"/>
          <a:r>
            <a:rPr lang="en-US" sz="3600" b="1" dirty="0" smtClean="0"/>
            <a:t>UN Conference on Trade and Development </a:t>
          </a:r>
          <a:endParaRPr lang="en-US" sz="4400" dirty="0"/>
        </a:p>
      </dgm:t>
    </dgm:pt>
    <dgm:pt modelId="{6790E1AD-A553-4E25-86A6-78B668730C24}" type="parTrans" cxnId="{42F961BD-5010-41B3-95A8-3DB23E6957C5}">
      <dgm:prSet/>
      <dgm:spPr/>
      <dgm:t>
        <a:bodyPr/>
        <a:lstStyle/>
        <a:p>
          <a:endParaRPr lang="en-US"/>
        </a:p>
      </dgm:t>
    </dgm:pt>
    <dgm:pt modelId="{314F7D44-51BD-4599-9442-ADEBA2728B1A}" type="sibTrans" cxnId="{42F961BD-5010-41B3-95A8-3DB23E6957C5}">
      <dgm:prSet/>
      <dgm:spPr/>
      <dgm:t>
        <a:bodyPr/>
        <a:lstStyle/>
        <a:p>
          <a:endParaRPr lang="en-US"/>
        </a:p>
      </dgm:t>
    </dgm:pt>
    <dgm:pt modelId="{53359EA4-4954-4FAE-9E5E-F73E9BB78957}">
      <dgm:prSet phldrT="[Text]" custT="1"/>
      <dgm:spPr/>
      <dgm:t>
        <a:bodyPr/>
        <a:lstStyle/>
        <a:p>
          <a:pPr algn="ctr"/>
          <a:r>
            <a:rPr lang="en-US" sz="3600" dirty="0" smtClean="0"/>
            <a:t>Anyone with </a:t>
          </a:r>
          <a:r>
            <a:rPr lang="en-US" sz="3600" b="1" dirty="0" smtClean="0">
              <a:solidFill>
                <a:srgbClr val="C00000"/>
              </a:solidFill>
            </a:rPr>
            <a:t>Less than One Dollar a Day </a:t>
          </a:r>
          <a:r>
            <a:rPr lang="en-US" sz="3600" dirty="0" smtClean="0"/>
            <a:t>is Living in Extreme Poverty</a:t>
          </a:r>
          <a:endParaRPr lang="en-US" sz="4400" dirty="0"/>
        </a:p>
      </dgm:t>
    </dgm:pt>
    <dgm:pt modelId="{11AB9EC2-F320-4D32-98CE-3353F59CAF4B}" type="sibTrans" cxnId="{9FFEB909-47AF-4C3C-8E3E-9710DAAE9532}">
      <dgm:prSet/>
      <dgm:spPr/>
      <dgm:t>
        <a:bodyPr/>
        <a:lstStyle/>
        <a:p>
          <a:endParaRPr lang="en-US"/>
        </a:p>
      </dgm:t>
    </dgm:pt>
    <dgm:pt modelId="{485F188F-E839-4A48-BFDA-6FDBD1755BCF}" type="parTrans" cxnId="{9FFEB909-47AF-4C3C-8E3E-9710DAAE9532}">
      <dgm:prSet/>
      <dgm:spPr/>
      <dgm:t>
        <a:bodyPr/>
        <a:lstStyle/>
        <a:p>
          <a:endParaRPr lang="en-US"/>
        </a:p>
      </dgm:t>
    </dgm:pt>
    <dgm:pt modelId="{352BA077-0507-40FD-BD72-30C4C9692191}" type="pres">
      <dgm:prSet presAssocID="{895E8CBF-DA6A-44EF-A0DA-13BE63BD41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E84961-53CE-431B-8CE8-A4182D2BF660}" type="pres">
      <dgm:prSet presAssocID="{AE5F2915-60B8-4F5A-863E-B562E874F50E}" presName="parentText" presStyleLbl="node1" presStyleIdx="0" presStyleCnt="2" custScaleX="85586" custLinFactY="-377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79E79-C964-401B-88DA-667DAF721D73}" type="pres">
      <dgm:prSet presAssocID="{314F7D44-51BD-4599-9442-ADEBA2728B1A}" presName="spacer" presStyleCnt="0"/>
      <dgm:spPr/>
    </dgm:pt>
    <dgm:pt modelId="{F1EDE1D0-6308-47DE-8656-E83EF9ED4DB8}" type="pres">
      <dgm:prSet presAssocID="{53359EA4-4954-4FAE-9E5E-F73E9BB78957}" presName="parentText" presStyleLbl="node1" presStyleIdx="1" presStyleCnt="2" custScaleX="87387" custScaleY="84702" custLinFactY="4096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F961BD-5010-41B3-95A8-3DB23E6957C5}" srcId="{895E8CBF-DA6A-44EF-A0DA-13BE63BD417C}" destId="{AE5F2915-60B8-4F5A-863E-B562E874F50E}" srcOrd="0" destOrd="0" parTransId="{6790E1AD-A553-4E25-86A6-78B668730C24}" sibTransId="{314F7D44-51BD-4599-9442-ADEBA2728B1A}"/>
    <dgm:cxn modelId="{26682204-8555-4199-97DD-1536530AEB02}" type="presOf" srcId="{AE5F2915-60B8-4F5A-863E-B562E874F50E}" destId="{E6E84961-53CE-431B-8CE8-A4182D2BF660}" srcOrd="0" destOrd="0" presId="urn:microsoft.com/office/officeart/2005/8/layout/vList2"/>
    <dgm:cxn modelId="{9FFEB909-47AF-4C3C-8E3E-9710DAAE9532}" srcId="{895E8CBF-DA6A-44EF-A0DA-13BE63BD417C}" destId="{53359EA4-4954-4FAE-9E5E-F73E9BB78957}" srcOrd="1" destOrd="0" parTransId="{485F188F-E839-4A48-BFDA-6FDBD1755BCF}" sibTransId="{11AB9EC2-F320-4D32-98CE-3353F59CAF4B}"/>
    <dgm:cxn modelId="{79211FF6-42E4-4AB9-8124-FD9CC10FA53B}" type="presOf" srcId="{53359EA4-4954-4FAE-9E5E-F73E9BB78957}" destId="{F1EDE1D0-6308-47DE-8656-E83EF9ED4DB8}" srcOrd="0" destOrd="0" presId="urn:microsoft.com/office/officeart/2005/8/layout/vList2"/>
    <dgm:cxn modelId="{C5CAF4CE-D40C-4B36-927F-22952B5AAB63}" type="presOf" srcId="{895E8CBF-DA6A-44EF-A0DA-13BE63BD417C}" destId="{352BA077-0507-40FD-BD72-30C4C9692191}" srcOrd="0" destOrd="0" presId="urn:microsoft.com/office/officeart/2005/8/layout/vList2"/>
    <dgm:cxn modelId="{90DA52E6-F2D6-4191-BB23-87EAAD5B507C}" type="presParOf" srcId="{352BA077-0507-40FD-BD72-30C4C9692191}" destId="{E6E84961-53CE-431B-8CE8-A4182D2BF660}" srcOrd="0" destOrd="0" presId="urn:microsoft.com/office/officeart/2005/8/layout/vList2"/>
    <dgm:cxn modelId="{8459149A-BB99-4C40-9006-CCD55E3F2B93}" type="presParOf" srcId="{352BA077-0507-40FD-BD72-30C4C9692191}" destId="{92A79E79-C964-401B-88DA-667DAF721D73}" srcOrd="1" destOrd="0" presId="urn:microsoft.com/office/officeart/2005/8/layout/vList2"/>
    <dgm:cxn modelId="{E26CEA76-0F63-4B0D-8654-6E30DFE60E12}" type="presParOf" srcId="{352BA077-0507-40FD-BD72-30C4C9692191}" destId="{F1EDE1D0-6308-47DE-8656-E83EF9ED4D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95757C-EBF3-46FE-A8AC-257DD11A390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C3A1849-F7B2-4E88-99BE-459EBDDC1424}">
      <dgm:prSet phldrT="[Text]"/>
      <dgm:spPr/>
      <dgm:t>
        <a:bodyPr/>
        <a:lstStyle/>
        <a:p>
          <a:r>
            <a:rPr lang="en-US" b="1" dirty="0" smtClean="0"/>
            <a:t>Annual Poverty Rate:</a:t>
          </a:r>
          <a:endParaRPr lang="en-US" dirty="0"/>
        </a:p>
      </dgm:t>
    </dgm:pt>
    <dgm:pt modelId="{94DFD1AC-FBAF-4E98-8FD8-F072A3B44966}" type="parTrans" cxnId="{3D6FA0F0-2C0D-46A0-9A63-501BB44A93F5}">
      <dgm:prSet/>
      <dgm:spPr/>
      <dgm:t>
        <a:bodyPr/>
        <a:lstStyle/>
        <a:p>
          <a:endParaRPr lang="en-US"/>
        </a:p>
      </dgm:t>
    </dgm:pt>
    <dgm:pt modelId="{7AB29C03-FFEF-4E13-891F-EC08FDAEB4C3}" type="sibTrans" cxnId="{3D6FA0F0-2C0D-46A0-9A63-501BB44A93F5}">
      <dgm:prSet/>
      <dgm:spPr/>
      <dgm:t>
        <a:bodyPr/>
        <a:lstStyle/>
        <a:p>
          <a:endParaRPr lang="en-US"/>
        </a:p>
      </dgm:t>
    </dgm:pt>
    <dgm:pt modelId="{EDAA5F5F-E60E-4EAD-ACF1-CE578FE370FB}">
      <dgm:prSet phldrT="[Text]"/>
      <dgm:spPr/>
      <dgm:t>
        <a:bodyPr/>
        <a:lstStyle/>
        <a:p>
          <a:r>
            <a:rPr lang="en-US" dirty="0" smtClean="0"/>
            <a:t>Percent of people who were in poverty in a Calendar year.</a:t>
          </a:r>
          <a:endParaRPr lang="en-US" dirty="0"/>
        </a:p>
      </dgm:t>
    </dgm:pt>
    <dgm:pt modelId="{F3B1095B-C668-42DB-A698-3418BDE2A800}" type="parTrans" cxnId="{875A1B8B-5E66-44F5-8234-54FF0FC59324}">
      <dgm:prSet/>
      <dgm:spPr/>
      <dgm:t>
        <a:bodyPr/>
        <a:lstStyle/>
        <a:p>
          <a:endParaRPr lang="en-US"/>
        </a:p>
      </dgm:t>
    </dgm:pt>
    <dgm:pt modelId="{9961AF48-2B3D-40C1-B619-65E1A2314C18}" type="sibTrans" cxnId="{875A1B8B-5E66-44F5-8234-54FF0FC59324}">
      <dgm:prSet/>
      <dgm:spPr/>
      <dgm:t>
        <a:bodyPr/>
        <a:lstStyle/>
        <a:p>
          <a:endParaRPr lang="en-US"/>
        </a:p>
      </dgm:t>
    </dgm:pt>
    <dgm:pt modelId="{672BC0F9-62E4-45ED-81B5-89CBC69E3B89}" type="pres">
      <dgm:prSet presAssocID="{E695757C-EBF3-46FE-A8AC-257DD11A3904}" presName="linearFlow" presStyleCnt="0">
        <dgm:presLayoutVars>
          <dgm:resizeHandles val="exact"/>
        </dgm:presLayoutVars>
      </dgm:prSet>
      <dgm:spPr/>
    </dgm:pt>
    <dgm:pt modelId="{3EC31F38-6052-4F2E-A288-BA634B1A75ED}" type="pres">
      <dgm:prSet presAssocID="{BC3A1849-F7B2-4E88-99BE-459EBDDC142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B45D9-0102-4391-B1A2-6E4D35297A83}" type="pres">
      <dgm:prSet presAssocID="{7AB29C03-FFEF-4E13-891F-EC08FDAEB4C3}" presName="sibTrans" presStyleLbl="sibTrans2D1" presStyleIdx="0" presStyleCnt="1"/>
      <dgm:spPr/>
      <dgm:t>
        <a:bodyPr/>
        <a:lstStyle/>
        <a:p>
          <a:endParaRPr lang="en-US"/>
        </a:p>
      </dgm:t>
    </dgm:pt>
    <dgm:pt modelId="{66C5DC73-777C-4DF8-AFFC-0FC5F7C98C53}" type="pres">
      <dgm:prSet presAssocID="{7AB29C03-FFEF-4E13-891F-EC08FDAEB4C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7DEDBDAC-E5E5-4148-B7A7-DE265B44F349}" type="pres">
      <dgm:prSet presAssocID="{EDAA5F5F-E60E-4EAD-ACF1-CE578FE370FB}" presName="node" presStyleLbl="node1" presStyleIdx="1" presStyleCnt="2" custScaleX="182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6FA0F0-2C0D-46A0-9A63-501BB44A93F5}" srcId="{E695757C-EBF3-46FE-A8AC-257DD11A3904}" destId="{BC3A1849-F7B2-4E88-99BE-459EBDDC1424}" srcOrd="0" destOrd="0" parTransId="{94DFD1AC-FBAF-4E98-8FD8-F072A3B44966}" sibTransId="{7AB29C03-FFEF-4E13-891F-EC08FDAEB4C3}"/>
    <dgm:cxn modelId="{875A1B8B-5E66-44F5-8234-54FF0FC59324}" srcId="{E695757C-EBF3-46FE-A8AC-257DD11A3904}" destId="{EDAA5F5F-E60E-4EAD-ACF1-CE578FE370FB}" srcOrd="1" destOrd="0" parTransId="{F3B1095B-C668-42DB-A698-3418BDE2A800}" sibTransId="{9961AF48-2B3D-40C1-B619-65E1A2314C18}"/>
    <dgm:cxn modelId="{A4CD0E51-BAF5-4151-8889-604CF17A97D9}" type="presOf" srcId="{7AB29C03-FFEF-4E13-891F-EC08FDAEB4C3}" destId="{DACB45D9-0102-4391-B1A2-6E4D35297A83}" srcOrd="0" destOrd="0" presId="urn:microsoft.com/office/officeart/2005/8/layout/process2"/>
    <dgm:cxn modelId="{463EA042-B0BD-4307-BA28-F9885CCD8E37}" type="presOf" srcId="{BC3A1849-F7B2-4E88-99BE-459EBDDC1424}" destId="{3EC31F38-6052-4F2E-A288-BA634B1A75ED}" srcOrd="0" destOrd="0" presId="urn:microsoft.com/office/officeart/2005/8/layout/process2"/>
    <dgm:cxn modelId="{6A6416CD-C720-4FAB-818B-F9095130956E}" type="presOf" srcId="{EDAA5F5F-E60E-4EAD-ACF1-CE578FE370FB}" destId="{7DEDBDAC-E5E5-4148-B7A7-DE265B44F349}" srcOrd="0" destOrd="0" presId="urn:microsoft.com/office/officeart/2005/8/layout/process2"/>
    <dgm:cxn modelId="{DCC652BB-8BD0-4DA5-8686-9036BDB6FF00}" type="presOf" srcId="{7AB29C03-FFEF-4E13-891F-EC08FDAEB4C3}" destId="{66C5DC73-777C-4DF8-AFFC-0FC5F7C98C53}" srcOrd="1" destOrd="0" presId="urn:microsoft.com/office/officeart/2005/8/layout/process2"/>
    <dgm:cxn modelId="{53A19863-B7D5-4A9D-BC77-87CC09D8825C}" type="presOf" srcId="{E695757C-EBF3-46FE-A8AC-257DD11A3904}" destId="{672BC0F9-62E4-45ED-81B5-89CBC69E3B89}" srcOrd="0" destOrd="0" presId="urn:microsoft.com/office/officeart/2005/8/layout/process2"/>
    <dgm:cxn modelId="{F99BE56E-3D46-4735-83E2-042263E348FC}" type="presParOf" srcId="{672BC0F9-62E4-45ED-81B5-89CBC69E3B89}" destId="{3EC31F38-6052-4F2E-A288-BA634B1A75ED}" srcOrd="0" destOrd="0" presId="urn:microsoft.com/office/officeart/2005/8/layout/process2"/>
    <dgm:cxn modelId="{F75FE00B-757B-4989-A4B3-46C804C3B5B1}" type="presParOf" srcId="{672BC0F9-62E4-45ED-81B5-89CBC69E3B89}" destId="{DACB45D9-0102-4391-B1A2-6E4D35297A83}" srcOrd="1" destOrd="0" presId="urn:microsoft.com/office/officeart/2005/8/layout/process2"/>
    <dgm:cxn modelId="{2D20FB37-CB4A-4ECF-B5A8-7FA822AF3897}" type="presParOf" srcId="{DACB45D9-0102-4391-B1A2-6E4D35297A83}" destId="{66C5DC73-777C-4DF8-AFFC-0FC5F7C98C53}" srcOrd="0" destOrd="0" presId="urn:microsoft.com/office/officeart/2005/8/layout/process2"/>
    <dgm:cxn modelId="{AE7D5655-C139-4C2E-8388-7F4A17C8DDFD}" type="presParOf" srcId="{672BC0F9-62E4-45ED-81B5-89CBC69E3B89}" destId="{7DEDBDAC-E5E5-4148-B7A7-DE265B44F34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54CFE3-2ACC-4CA2-8315-C03CD75D01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1BE002-C681-4FA5-A314-3946C34EC876}">
      <dgm:prSet phldrT="[Text]" custT="1"/>
      <dgm:spPr/>
      <dgm:t>
        <a:bodyPr/>
        <a:lstStyle/>
        <a:p>
          <a:pPr algn="ctr"/>
          <a:r>
            <a:rPr lang="en-US" sz="4400" b="1" dirty="0" smtClean="0"/>
            <a:t>Poverty Line / Threshold:</a:t>
          </a:r>
          <a:endParaRPr lang="en-US" sz="5900" dirty="0"/>
        </a:p>
      </dgm:t>
    </dgm:pt>
    <dgm:pt modelId="{95551FB8-ED8B-43BF-B1ED-2E7AF02BAF65}" type="parTrans" cxnId="{30406239-F254-404D-A0AA-50274173C274}">
      <dgm:prSet/>
      <dgm:spPr/>
      <dgm:t>
        <a:bodyPr/>
        <a:lstStyle/>
        <a:p>
          <a:endParaRPr lang="en-US"/>
        </a:p>
      </dgm:t>
    </dgm:pt>
    <dgm:pt modelId="{47366787-F60C-49E7-BF9A-8EFA67B65443}" type="sibTrans" cxnId="{30406239-F254-404D-A0AA-50274173C274}">
      <dgm:prSet/>
      <dgm:spPr/>
      <dgm:t>
        <a:bodyPr/>
        <a:lstStyle/>
        <a:p>
          <a:endParaRPr lang="en-US"/>
        </a:p>
      </dgm:t>
    </dgm:pt>
    <dgm:pt modelId="{A00C6B14-85BF-438B-BDDD-CEFE5005587F}">
      <dgm:prSet phldrT="[Text]" custT="1"/>
      <dgm:spPr/>
      <dgm:t>
        <a:bodyPr/>
        <a:lstStyle/>
        <a:p>
          <a:pPr algn="ctr"/>
          <a:r>
            <a:rPr lang="en-US" sz="4400" b="1" dirty="0" smtClean="0"/>
            <a:t>The Minimum Level of Income which is required to Achieve an Adequate Standard of Living.</a:t>
          </a:r>
          <a:endParaRPr lang="en-US" sz="5100" b="1" dirty="0"/>
        </a:p>
      </dgm:t>
    </dgm:pt>
    <dgm:pt modelId="{35B574D3-8DF2-4ECD-826A-67743DB17661}" type="parTrans" cxnId="{B7725DC9-36AE-4B49-AD28-B78B79402663}">
      <dgm:prSet/>
      <dgm:spPr/>
      <dgm:t>
        <a:bodyPr/>
        <a:lstStyle/>
        <a:p>
          <a:endParaRPr lang="en-US"/>
        </a:p>
      </dgm:t>
    </dgm:pt>
    <dgm:pt modelId="{C4101AF5-9E98-4FC6-9DDB-0F1FF235EE24}" type="sibTrans" cxnId="{B7725DC9-36AE-4B49-AD28-B78B79402663}">
      <dgm:prSet/>
      <dgm:spPr/>
      <dgm:t>
        <a:bodyPr/>
        <a:lstStyle/>
        <a:p>
          <a:endParaRPr lang="en-US"/>
        </a:p>
      </dgm:t>
    </dgm:pt>
    <dgm:pt modelId="{1C5C3818-9CC6-4C63-B062-399E8F3056CC}" type="pres">
      <dgm:prSet presAssocID="{8C54CFE3-2ACC-4CA2-8315-C03CD75D01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5B0A6B-9589-413F-ABAC-9D21381B0C8B}" type="pres">
      <dgm:prSet presAssocID="{6C1BE002-C681-4FA5-A314-3946C34EC876}" presName="parentText" presStyleLbl="node1" presStyleIdx="0" presStyleCnt="2" custScaleY="35585" custLinFactY="-203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A75F4-F942-48C2-B0A9-9B4165DE239E}" type="pres">
      <dgm:prSet presAssocID="{47366787-F60C-49E7-BF9A-8EFA67B65443}" presName="spacer" presStyleCnt="0"/>
      <dgm:spPr/>
    </dgm:pt>
    <dgm:pt modelId="{3CA3F933-6AE9-4012-8EA5-2ECE192275B8}" type="pres">
      <dgm:prSet presAssocID="{A00C6B14-85BF-438B-BDDD-CEFE5005587F}" presName="parentText" presStyleLbl="node1" presStyleIdx="1" presStyleCnt="2" custLinFactY="887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D277FE-36AB-4C2F-AA74-24D64B6E8BB3}" type="presOf" srcId="{A00C6B14-85BF-438B-BDDD-CEFE5005587F}" destId="{3CA3F933-6AE9-4012-8EA5-2ECE192275B8}" srcOrd="0" destOrd="0" presId="urn:microsoft.com/office/officeart/2005/8/layout/vList2"/>
    <dgm:cxn modelId="{30406239-F254-404D-A0AA-50274173C274}" srcId="{8C54CFE3-2ACC-4CA2-8315-C03CD75D0184}" destId="{6C1BE002-C681-4FA5-A314-3946C34EC876}" srcOrd="0" destOrd="0" parTransId="{95551FB8-ED8B-43BF-B1ED-2E7AF02BAF65}" sibTransId="{47366787-F60C-49E7-BF9A-8EFA67B65443}"/>
    <dgm:cxn modelId="{B12DC765-0FC6-455B-861D-A96C6CD4E96F}" type="presOf" srcId="{6C1BE002-C681-4FA5-A314-3946C34EC876}" destId="{045B0A6B-9589-413F-ABAC-9D21381B0C8B}" srcOrd="0" destOrd="0" presId="urn:microsoft.com/office/officeart/2005/8/layout/vList2"/>
    <dgm:cxn modelId="{B7725DC9-36AE-4B49-AD28-B78B79402663}" srcId="{8C54CFE3-2ACC-4CA2-8315-C03CD75D0184}" destId="{A00C6B14-85BF-438B-BDDD-CEFE5005587F}" srcOrd="1" destOrd="0" parTransId="{35B574D3-8DF2-4ECD-826A-67743DB17661}" sibTransId="{C4101AF5-9E98-4FC6-9DDB-0F1FF235EE24}"/>
    <dgm:cxn modelId="{E692529D-CF61-40C4-92AD-479C2AE67AEE}" type="presOf" srcId="{8C54CFE3-2ACC-4CA2-8315-C03CD75D0184}" destId="{1C5C3818-9CC6-4C63-B062-399E8F3056CC}" srcOrd="0" destOrd="0" presId="urn:microsoft.com/office/officeart/2005/8/layout/vList2"/>
    <dgm:cxn modelId="{FC4E4B90-009F-487C-98BB-7EEF8CDE536C}" type="presParOf" srcId="{1C5C3818-9CC6-4C63-B062-399E8F3056CC}" destId="{045B0A6B-9589-413F-ABAC-9D21381B0C8B}" srcOrd="0" destOrd="0" presId="urn:microsoft.com/office/officeart/2005/8/layout/vList2"/>
    <dgm:cxn modelId="{83AFFA59-5D96-4454-9EAF-747E3C44C83E}" type="presParOf" srcId="{1C5C3818-9CC6-4C63-B062-399E8F3056CC}" destId="{840A75F4-F942-48C2-B0A9-9B4165DE239E}" srcOrd="1" destOrd="0" presId="urn:microsoft.com/office/officeart/2005/8/layout/vList2"/>
    <dgm:cxn modelId="{DB548546-EC5E-4272-856E-33ED8EE47D4D}" type="presParOf" srcId="{1C5C3818-9CC6-4C63-B062-399E8F3056CC}" destId="{3CA3F933-6AE9-4012-8EA5-2ECE192275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23D0E5-0FC1-41F0-96D1-462010BBDD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E1E23E-4CCB-4C6F-91E0-B4A352179F92}">
      <dgm:prSet phldrT="[Text]" custT="1"/>
      <dgm:spPr/>
      <dgm:t>
        <a:bodyPr/>
        <a:lstStyle/>
        <a:p>
          <a:pPr algn="ctr"/>
          <a:r>
            <a:rPr lang="en-US" sz="4400" b="1" dirty="0" smtClean="0"/>
            <a:t>National Poverty Lines</a:t>
          </a:r>
          <a:endParaRPr lang="en-US" sz="6500" dirty="0"/>
        </a:p>
      </dgm:t>
    </dgm:pt>
    <dgm:pt modelId="{2C272EED-6618-4BA1-ACA6-03C746B904F4}" type="parTrans" cxnId="{90B63889-4583-4844-B0DF-83D433C977F0}">
      <dgm:prSet/>
      <dgm:spPr/>
      <dgm:t>
        <a:bodyPr/>
        <a:lstStyle/>
        <a:p>
          <a:endParaRPr lang="en-US"/>
        </a:p>
      </dgm:t>
    </dgm:pt>
    <dgm:pt modelId="{1F23618E-01CE-422B-B0BD-1D1936A11126}" type="sibTrans" cxnId="{90B63889-4583-4844-B0DF-83D433C977F0}">
      <dgm:prSet/>
      <dgm:spPr/>
      <dgm:t>
        <a:bodyPr/>
        <a:lstStyle/>
        <a:p>
          <a:endParaRPr lang="en-US"/>
        </a:p>
      </dgm:t>
    </dgm:pt>
    <dgm:pt modelId="{4F87139E-59B8-4C42-A8A3-B54CE7B99C34}">
      <dgm:prSet custT="1"/>
      <dgm:spPr/>
      <dgm:t>
        <a:bodyPr/>
        <a:lstStyle/>
        <a:p>
          <a:pPr algn="ctr"/>
          <a:r>
            <a:rPr lang="en-US" sz="2600" b="1" dirty="0" smtClean="0"/>
            <a:t>Definitions of the poverty line may vary considerably among nations. For </a:t>
          </a:r>
          <a:r>
            <a:rPr lang="en-US" sz="2800" b="1" dirty="0" smtClean="0"/>
            <a:t>example</a:t>
          </a:r>
          <a:r>
            <a:rPr lang="en-US" sz="2600" b="1" dirty="0" smtClean="0"/>
            <a:t>, rich nations generally employ more generous standards of poverty than poor nations. Thus, the numbers are not comparable among countries.</a:t>
          </a:r>
          <a:endParaRPr lang="en-US" sz="2600" b="1" dirty="0"/>
        </a:p>
      </dgm:t>
    </dgm:pt>
    <dgm:pt modelId="{63F46111-A940-4AE8-A53F-6D63D531C763}" type="parTrans" cxnId="{2ADD87D1-D167-4AB2-B971-55756A1B1045}">
      <dgm:prSet/>
      <dgm:spPr/>
      <dgm:t>
        <a:bodyPr/>
        <a:lstStyle/>
        <a:p>
          <a:endParaRPr lang="en-US"/>
        </a:p>
      </dgm:t>
    </dgm:pt>
    <dgm:pt modelId="{91030060-D97A-4B86-A41D-D3B84817A47C}" type="sibTrans" cxnId="{2ADD87D1-D167-4AB2-B971-55756A1B1045}">
      <dgm:prSet/>
      <dgm:spPr/>
      <dgm:t>
        <a:bodyPr/>
        <a:lstStyle/>
        <a:p>
          <a:endParaRPr lang="en-US"/>
        </a:p>
      </dgm:t>
    </dgm:pt>
    <dgm:pt modelId="{93D52F53-394F-4295-968D-A97380147E88}" type="pres">
      <dgm:prSet presAssocID="{7A23D0E5-0FC1-41F0-96D1-462010BBDD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DAFF32-7183-4EA4-A6F7-4124722551A9}" type="pres">
      <dgm:prSet presAssocID="{5AE1E23E-4CCB-4C6F-91E0-B4A352179F92}" presName="parentText" presStyleLbl="node1" presStyleIdx="0" presStyleCnt="2" custScaleY="54311" custLinFactY="-109585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08902-1494-4E2D-AB55-BD3F25F0EEE6}" type="pres">
      <dgm:prSet presAssocID="{1F23618E-01CE-422B-B0BD-1D1936A11126}" presName="spacer" presStyleCnt="0"/>
      <dgm:spPr/>
    </dgm:pt>
    <dgm:pt modelId="{730D955B-E6F9-41D8-A5C1-D9D6BBCD595D}" type="pres">
      <dgm:prSet presAssocID="{4F87139E-59B8-4C42-A8A3-B54CE7B99C34}" presName="parentText" presStyleLbl="node1" presStyleIdx="1" presStyleCnt="2" custLinFactY="13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251405-AECE-43A6-A904-15E4973D9289}" type="presOf" srcId="{7A23D0E5-0FC1-41F0-96D1-462010BBDDE6}" destId="{93D52F53-394F-4295-968D-A97380147E88}" srcOrd="0" destOrd="0" presId="urn:microsoft.com/office/officeart/2005/8/layout/vList2"/>
    <dgm:cxn modelId="{2ADD87D1-D167-4AB2-B971-55756A1B1045}" srcId="{7A23D0E5-0FC1-41F0-96D1-462010BBDDE6}" destId="{4F87139E-59B8-4C42-A8A3-B54CE7B99C34}" srcOrd="1" destOrd="0" parTransId="{63F46111-A940-4AE8-A53F-6D63D531C763}" sibTransId="{91030060-D97A-4B86-A41D-D3B84817A47C}"/>
    <dgm:cxn modelId="{90B63889-4583-4844-B0DF-83D433C977F0}" srcId="{7A23D0E5-0FC1-41F0-96D1-462010BBDDE6}" destId="{5AE1E23E-4CCB-4C6F-91E0-B4A352179F92}" srcOrd="0" destOrd="0" parTransId="{2C272EED-6618-4BA1-ACA6-03C746B904F4}" sibTransId="{1F23618E-01CE-422B-B0BD-1D1936A11126}"/>
    <dgm:cxn modelId="{DDC74D15-6B7D-4169-840D-C83B099388FB}" type="presOf" srcId="{5AE1E23E-4CCB-4C6F-91E0-B4A352179F92}" destId="{AEDAFF32-7183-4EA4-A6F7-4124722551A9}" srcOrd="0" destOrd="0" presId="urn:microsoft.com/office/officeart/2005/8/layout/vList2"/>
    <dgm:cxn modelId="{FEE833AF-A343-4EE8-96B6-37E72582F2E8}" type="presOf" srcId="{4F87139E-59B8-4C42-A8A3-B54CE7B99C34}" destId="{730D955B-E6F9-41D8-A5C1-D9D6BBCD595D}" srcOrd="0" destOrd="0" presId="urn:microsoft.com/office/officeart/2005/8/layout/vList2"/>
    <dgm:cxn modelId="{E35798DD-98FE-4BB6-8E5F-4D3010FB23A5}" type="presParOf" srcId="{93D52F53-394F-4295-968D-A97380147E88}" destId="{AEDAFF32-7183-4EA4-A6F7-4124722551A9}" srcOrd="0" destOrd="0" presId="urn:microsoft.com/office/officeart/2005/8/layout/vList2"/>
    <dgm:cxn modelId="{C37E0068-1F44-4529-9B57-5EE5404C124A}" type="presParOf" srcId="{93D52F53-394F-4295-968D-A97380147E88}" destId="{1C208902-1494-4E2D-AB55-BD3F25F0EEE6}" srcOrd="1" destOrd="0" presId="urn:microsoft.com/office/officeart/2005/8/layout/vList2"/>
    <dgm:cxn modelId="{CD525E25-ECD1-436C-B839-63792E232BF1}" type="presParOf" srcId="{93D52F53-394F-4295-968D-A97380147E88}" destId="{730D955B-E6F9-41D8-A5C1-D9D6BBCD595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23372-6A8A-42BE-8EE8-DB9ED26A88BE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960BF-DFEC-4ADD-91B7-044320EC96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82A3A-E8D2-4E19-84B6-7EA4AA4F803D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BB503-16CF-41E5-A8C1-6B21AA13B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9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8FC6-A21C-4E5F-BC31-A6FDBDA11DF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B911-1BD8-4217-A78A-E890BEBB3FDA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7966-D3D1-4649-AB36-05391E02E496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BB6-BB67-4A83-B0D6-864515F14764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2161-82D0-42C7-85D1-D220A5FA1803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910C-40EC-4FB1-951F-CB8AFC02B9B8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1A21-08AD-4CC5-8BAC-1FA50E7C4ADB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614F-7450-49FA-A9F8-F22958C43EF1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A44D1-C672-49E7-8E52-329D2C363E47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B360-8718-440C-AFB6-5572F538B929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0CD1-74F4-4B7A-AEEE-263D5C96630F}" type="datetime1">
              <a:rPr lang="en-US" smtClean="0"/>
              <a:pPr/>
              <a:t>4/12/2020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E2695D-7BF2-4FB5-804C-D890BABF1B54}" type="datetime1">
              <a:rPr lang="en-US" smtClean="0"/>
              <a:pPr/>
              <a:t>4/12/2020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315200" cy="1066799"/>
          </a:xfrm>
        </p:spPr>
        <p:txBody>
          <a:bodyPr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21 - SFSS 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 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04a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086600" cy="22098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Poverty and related concepts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8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077200" cy="6248400"/>
          </a:xfrm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Valentine: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3600" dirty="0" smtClean="0">
                <a:solidFill>
                  <a:schemeClr val="tx1"/>
                </a:solidFill>
              </a:rPr>
              <a:t>A Condition of want which is desired &amp; needed but can not satisfies / Fulfills is poverty.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077200" cy="6248400"/>
          </a:xfrm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Peter Townsend: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3600" dirty="0" smtClean="0">
                <a:solidFill>
                  <a:schemeClr val="tx1"/>
                </a:solidFill>
              </a:rPr>
              <a:t>Lack the resources to obtain the Types of Diet, Participate in Activities &amp; have the Living Condition &amp; Amenities / Facilities.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496779"/>
              </p:ext>
            </p:extLst>
          </p:nvPr>
        </p:nvGraphicFramePr>
        <p:xfrm>
          <a:off x="304800" y="304800"/>
          <a:ext cx="8001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029493"/>
              </p:ext>
            </p:extLst>
          </p:nvPr>
        </p:nvGraphicFramePr>
        <p:xfrm>
          <a:off x="304800" y="304800"/>
          <a:ext cx="8001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533446"/>
              </p:ext>
            </p:extLst>
          </p:nvPr>
        </p:nvGraphicFramePr>
        <p:xfrm>
          <a:off x="304800" y="304800"/>
          <a:ext cx="8001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7924800" cy="582136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b="1" dirty="0">
                <a:solidFill>
                  <a:schemeClr val="tx1"/>
                </a:solidFill>
              </a:rPr>
              <a:t>International Day for the Eradication of Poverty</a:t>
            </a:r>
            <a:r>
              <a:rPr lang="en-US" sz="2800" dirty="0">
                <a:solidFill>
                  <a:schemeClr val="tx1"/>
                </a:solidFill>
              </a:rPr>
              <a:t> is celebrated every year on </a:t>
            </a:r>
            <a:r>
              <a:rPr lang="en-US" sz="2800" b="1" dirty="0">
                <a:solidFill>
                  <a:srgbClr val="FF0000"/>
                </a:solidFill>
              </a:rPr>
              <a:t>October 17 </a:t>
            </a:r>
            <a:r>
              <a:rPr lang="en-US" sz="2800" dirty="0">
                <a:solidFill>
                  <a:schemeClr val="tx1"/>
                </a:solidFill>
              </a:rPr>
              <a:t>throughout the world. It was officially </a:t>
            </a:r>
            <a:r>
              <a:rPr lang="en-US" sz="2800" dirty="0" smtClean="0">
                <a:solidFill>
                  <a:schemeClr val="tx1"/>
                </a:solidFill>
              </a:rPr>
              <a:t>recognized </a:t>
            </a:r>
            <a:r>
              <a:rPr lang="en-US" sz="2800" dirty="0">
                <a:solidFill>
                  <a:schemeClr val="tx1"/>
                </a:solidFill>
              </a:rPr>
              <a:t>by the </a:t>
            </a:r>
            <a:r>
              <a:rPr lang="en-US" sz="2800" dirty="0" smtClean="0">
                <a:solidFill>
                  <a:schemeClr val="tx1"/>
                </a:solidFill>
              </a:rPr>
              <a:t>United Nations.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 December, 1992, the UN General Assembly officially declared October 17 as the date for the International Day for the Eradication of Poverty (resolution 47/196 of December 22, 1992). 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(http</a:t>
            </a: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//www.un.org/en/events/povertyday/background.shtml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 Faiq Shah\Desktop\the-poor-people-of-pakista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485843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7" name="Picture 3" descr="C:\Users\S Faiq Shah\Desktop\Reasons_of_Poverty_in_Pakist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48000"/>
            <a:ext cx="3962400" cy="310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9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88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8800" b="1" dirty="0" smtClean="0">
                <a:solidFill>
                  <a:schemeClr val="tx1"/>
                </a:solidFill>
              </a:rPr>
              <a:t>Thanks</a:t>
            </a:r>
            <a:endParaRPr lang="en-US" sz="8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793208"/>
              </p:ext>
            </p:extLst>
          </p:nvPr>
        </p:nvGraphicFramePr>
        <p:xfrm>
          <a:off x="228600" y="304800"/>
          <a:ext cx="8153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686273"/>
              </p:ext>
            </p:extLst>
          </p:nvPr>
        </p:nvGraphicFramePr>
        <p:xfrm>
          <a:off x="228600" y="304800"/>
          <a:ext cx="8153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132065"/>
              </p:ext>
            </p:extLst>
          </p:nvPr>
        </p:nvGraphicFramePr>
        <p:xfrm>
          <a:off x="304800" y="304800"/>
          <a:ext cx="8001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908301"/>
              </p:ext>
            </p:extLst>
          </p:nvPr>
        </p:nvGraphicFramePr>
        <p:xfrm>
          <a:off x="304800" y="304800"/>
          <a:ext cx="7848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116218"/>
              </p:ext>
            </p:extLst>
          </p:nvPr>
        </p:nvGraphicFramePr>
        <p:xfrm>
          <a:off x="304800" y="304800"/>
          <a:ext cx="84582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5638800"/>
          </a:xfrm>
        </p:spPr>
        <p:txBody>
          <a:bodyPr/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Poverty is  a  state or condition in which a person or community lacks the  financial resources and essentials to enjoy a minimum standard of life and well-being that's considered acceptable in society.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8001000" cy="6248400"/>
          </a:xfrm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Goddard: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sz="3600" dirty="0" smtClean="0">
                <a:solidFill>
                  <a:schemeClr val="tx1"/>
                </a:solidFill>
              </a:rPr>
              <a:t>Poverty is insufficient supply of those things which are required for an individual to maintain himself and those dependents upon him in health and vigor.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1132</TotalTime>
  <Words>296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</vt:lpstr>
      <vt:lpstr>Times New Roman</vt:lpstr>
      <vt:lpstr>Wingdings</vt:lpstr>
      <vt:lpstr>Adjacency</vt:lpstr>
      <vt:lpstr>Lec: 21 - SFSS - SP - 04a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386</cp:revision>
  <dcterms:created xsi:type="dcterms:W3CDTF">2006-08-16T00:00:00Z</dcterms:created>
  <dcterms:modified xsi:type="dcterms:W3CDTF">2020-04-12T09:14:47Z</dcterms:modified>
</cp:coreProperties>
</file>